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59" r:id="rId11"/>
    <p:sldId id="335" r:id="rId12"/>
    <p:sldId id="337" r:id="rId13"/>
    <p:sldId id="336" r:id="rId14"/>
    <p:sldId id="274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第二板块　专题综合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专题三　近代资本主义的建立与巩固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热点考向例析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55912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马克思曾指出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由于地理上的发现而在商业上发生的大革命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是促进封建生产方式向资本主义生产方式过渡的一个主要因素。据此可知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新航路的开辟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满足了人们对黄金的需求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促进了资本主义的发展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巩固了西班牙和葡萄牙在欧洲的地位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证明了地圆说的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90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85070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马克思认为新航路的开辟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促进封建生产方式向资本主义生产方式过渡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即新航路的开辟促进了资本主义的发展。故选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760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321329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战争的爆发都有其深层次的原因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第一次世界大战爆发的根本原因是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三国同盟和三国协约的形成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萨拉热窝事件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德国闪击波兰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帝国主义国家之间政治、经济发展的不平衡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第一次世界大战爆发的导火线是萨拉热窝事件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根本原因是帝国主义国家之间政治、经济发展的不平衡。故选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43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专题知识整合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热点考向例析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专题知识整合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92405"/>
            <a:ext cx="400622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一、资本主义的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确立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1717342"/>
              </p:ext>
            </p:extLst>
          </p:nvPr>
        </p:nvGraphicFramePr>
        <p:xfrm>
          <a:off x="692150" y="1634246"/>
          <a:ext cx="10807700" cy="4363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3" imgW="3826154" imgH="1544612" progId="Word.Document.12">
                  <p:embed/>
                </p:oleObj>
              </mc:Choice>
              <mc:Fallback>
                <p:oleObj name="文档" r:id="rId3" imgW="3826154" imgH="15446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634246"/>
                        <a:ext cx="10807700" cy="4363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21579" y="1738848"/>
            <a:ext cx="1509624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522149"/>
              </p:ext>
            </p:extLst>
          </p:nvPr>
        </p:nvGraphicFramePr>
        <p:xfrm>
          <a:off x="692150" y="496890"/>
          <a:ext cx="10807700" cy="6118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3" imgW="3826154" imgH="2165979" progId="Word.Document.12">
                  <p:embed/>
                </p:oleObj>
              </mc:Choice>
              <mc:Fallback>
                <p:oleObj name="文档" r:id="rId3" imgW="3826154" imgH="21659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496890"/>
                        <a:ext cx="10807700" cy="6118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11288" y="1840269"/>
            <a:ext cx="1509624" cy="365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672946"/>
              </p:ext>
            </p:extLst>
          </p:nvPr>
        </p:nvGraphicFramePr>
        <p:xfrm>
          <a:off x="692150" y="255980"/>
          <a:ext cx="10807700" cy="670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3" imgW="3826154" imgH="2373340" progId="Word.Document.12">
                  <p:embed/>
                </p:oleObj>
              </mc:Choice>
              <mc:Fallback>
                <p:oleObj name="文档" r:id="rId3" imgW="3826154" imgH="23733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55980"/>
                        <a:ext cx="10807700" cy="670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67052" y="367249"/>
            <a:ext cx="1509624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26099" y="1531031"/>
            <a:ext cx="1150437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07000" y="4492441"/>
            <a:ext cx="1511498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54325"/>
            <a:ext cx="524214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二、资本主义的巩固和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扩大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282009"/>
              </p:ext>
            </p:extLst>
          </p:nvPr>
        </p:nvGraphicFramePr>
        <p:xfrm>
          <a:off x="692150" y="1372557"/>
          <a:ext cx="10807700" cy="4948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3" imgW="3826154" imgH="1751974" progId="Word.Document.12">
                  <p:embed/>
                </p:oleObj>
              </mc:Choice>
              <mc:Fallback>
                <p:oleObj name="文档" r:id="rId3" imgW="3826154" imgH="17519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372557"/>
                        <a:ext cx="10807700" cy="49487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55840" y="3266312"/>
            <a:ext cx="781178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62666" y="5032768"/>
            <a:ext cx="1569796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124201"/>
              </p:ext>
            </p:extLst>
          </p:nvPr>
        </p:nvGraphicFramePr>
        <p:xfrm>
          <a:off x="692150" y="276762"/>
          <a:ext cx="10807700" cy="670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3" imgW="3826154" imgH="2373340" progId="Word.Document.12">
                  <p:embed/>
                </p:oleObj>
              </mc:Choice>
              <mc:Fallback>
                <p:oleObj name="文档" r:id="rId3" imgW="3826154" imgH="23733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76762"/>
                        <a:ext cx="10807700" cy="670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01748" y="377638"/>
            <a:ext cx="1881994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07529" y="5687393"/>
            <a:ext cx="1881994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95198"/>
            <a:ext cx="524214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三、资本主义的进一步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474287"/>
              </p:ext>
            </p:extLst>
          </p:nvPr>
        </p:nvGraphicFramePr>
        <p:xfrm>
          <a:off x="692150" y="1323618"/>
          <a:ext cx="10807700" cy="498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3" imgW="3826154" imgH="1764552" progId="Word.Document.12">
                  <p:embed/>
                </p:oleObj>
              </mc:Choice>
              <mc:Fallback>
                <p:oleObj name="文档" r:id="rId3" imgW="3826154" imgH="17645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323618"/>
                        <a:ext cx="10807700" cy="4984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41761" y="1427121"/>
            <a:ext cx="2637854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319</TotalTime>
  <Words>156</Words>
  <Application>Microsoft Office PowerPoint</Application>
  <PresentationFormat>宽屏</PresentationFormat>
  <Paragraphs>25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39</cp:revision>
  <dcterms:created xsi:type="dcterms:W3CDTF">2020-12-05T02:41:23Z</dcterms:created>
  <dcterms:modified xsi:type="dcterms:W3CDTF">2021-01-13T01:27:34Z</dcterms:modified>
</cp:coreProperties>
</file>