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84" r:id="rId13"/>
    <p:sldId id="283" r:id="rId14"/>
    <p:sldId id="282" r:id="rId15"/>
    <p:sldId id="280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276" r:id="rId24"/>
    <p:sldId id="351" r:id="rId25"/>
    <p:sldId id="259" r:id="rId26"/>
    <p:sldId id="269" r:id="rId27"/>
    <p:sldId id="315" r:id="rId28"/>
    <p:sldId id="324" r:id="rId29"/>
    <p:sldId id="264" r:id="rId30"/>
    <p:sldId id="335" r:id="rId31"/>
    <p:sldId id="336" r:id="rId32"/>
    <p:sldId id="337" r:id="rId33"/>
    <p:sldId id="274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50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第三部分　中国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现代史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第十六单元　国防建设与外交成就　</a:t>
            </a:r>
            <a:endParaRPr lang="en-US" altLang="zh-CN" sz="4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科技</a:t>
            </a: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文化与社会生活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45159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万隆会议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:1955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周恩来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率中国代表团参加在印度尼西亚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召开的亚非会议。针对帝国主义破坏会议的阴谋和各国间的矛盾、分歧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周恩来提出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求同存异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促进了会议的圆满成功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加强了同亚非各国的团结与合作。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恢复在联合国的合法席位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1971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届联合国大会通过决议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恢复中华人民共和国在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联合国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的一切合法权利。这是中国外交的重大胜利。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54040" y="1224764"/>
            <a:ext cx="12177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54040" y="1692107"/>
            <a:ext cx="12177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7971" y="1817046"/>
            <a:ext cx="8199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7971" y="2273998"/>
            <a:ext cx="8199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94207" y="2388546"/>
            <a:ext cx="161193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94208" y="2855889"/>
            <a:ext cx="16119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00800" y="3567978"/>
            <a:ext cx="76748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00800" y="4004148"/>
            <a:ext cx="76748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03472" y="4150054"/>
            <a:ext cx="122088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03472" y="4607006"/>
            <a:ext cx="12208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787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中美建交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中华人民共和国成立后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美国政府敌视中华人民共和国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对中华人民共和国实行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封锁禁运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包围威胁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的政策。双方敌对的状态长达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随着中国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国际地位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的提高和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国际形势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的变化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改善中美关系成为两国共同的要求。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正常化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:1972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尼克松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访华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中美双方正式签署并发表了《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联合公报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两国关系开始走向正常化。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1979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中美正式建立外交关系。美国承认只有一个中国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是中国领土的一部分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承认中华人民共和国政府是中国的唯一合法政府。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86998" y="1328674"/>
            <a:ext cx="16483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86998" y="1796017"/>
            <a:ext cx="16483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02835" y="1328674"/>
            <a:ext cx="16483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02835" y="1796017"/>
            <a:ext cx="16483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44298" y="2502847"/>
            <a:ext cx="16483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44298" y="2970190"/>
            <a:ext cx="16483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28563" y="2502847"/>
            <a:ext cx="9098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28564" y="2970190"/>
            <a:ext cx="9098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5462" y="3084737"/>
            <a:ext cx="8271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5463" y="3562471"/>
            <a:ext cx="8271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22357" y="3677019"/>
            <a:ext cx="1203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22357" y="4144362"/>
            <a:ext cx="12031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00907" y="4248519"/>
            <a:ext cx="16335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00907" y="4726253"/>
            <a:ext cx="16335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79360" y="484080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79360" y="528736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124306" y="542269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124306" y="59004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3" grpId="0" animBg="1"/>
      <p:bldP spid="15" grpId="0" animBg="1"/>
      <p:bldP spid="18" grpId="0" animBg="1"/>
      <p:bldP spid="21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20075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中日建交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:1972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日本首相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田中角荣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访华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中日两国正式建立外交关系。接着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许多国家纷纷与中国建立外交关系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出现了与中国建交的高潮。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85609" y="2398938"/>
            <a:ext cx="162444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85609" y="2866281"/>
            <a:ext cx="162444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88629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全方位外交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改革开放以后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中国注重改善和发展与周边国家的睦邻友好关系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注重加强同发展中国家的政治经济合作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力争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关系稳定发展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逐步实现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关系正常化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积极发展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国家的关系。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中国积极拓展多边外交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联合国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的合作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为解决区域性争端、维护世界和平和建立一个公正合理的世界新秩序而努力。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85630" y="21391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85630" y="25961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4038" y="270924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4038" y="317658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804817" y="2709241"/>
            <a:ext cx="7900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04817" y="3176584"/>
            <a:ext cx="7900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5602" y="3297064"/>
            <a:ext cx="7900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5602" y="3764407"/>
            <a:ext cx="7900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31604" y="3884640"/>
            <a:ext cx="122950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31604" y="4351983"/>
            <a:ext cx="12295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50517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中国举办首届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一带一路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国际合作高峰论坛、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亚太经合组织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领导人非正式会议、二十国集团领导人峰会、金砖国家领导人会晤、亚信峰会等重要国际会议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加强国际合作。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国际地位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不断提高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成为维护和促进世界和平、稳定与发展的坚定力量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国际事务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中发挥着日益重要的作用。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627093" y="1623254"/>
            <a:ext cx="17509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627093" y="2090597"/>
            <a:ext cx="17509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4039" y="2215536"/>
            <a:ext cx="81577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4039" y="2662097"/>
            <a:ext cx="81577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55631" y="3386075"/>
            <a:ext cx="16220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55631" y="3843027"/>
            <a:ext cx="16220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94922" y="3957574"/>
            <a:ext cx="16220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94922" y="4424917"/>
            <a:ext cx="16220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9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45173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三、科学技术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两弹一星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1964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我国第一颗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爆炸成功。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1966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我国第一次成功进行了发射导弹核武器的试验。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(3)1967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我国第一颗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氢弹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爆炸成功。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1970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我国用长征号运载火箭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成功地发射了第一颗人造地球卫星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东方红一号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成为世界上第五个能独立发射人造地球卫星的国家。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26214" y="2107992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26214" y="2533771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527135" y="2107992"/>
            <a:ext cx="1205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527135" y="2554553"/>
            <a:ext cx="120518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26214" y="2669102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26214" y="3126054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92869" y="3282165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92869" y="3739117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26214" y="3836977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26214" y="4293929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67179" y="4439650"/>
            <a:ext cx="201042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67179" y="4896602"/>
            <a:ext cx="201042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5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55796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两弹一星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的成功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是在党和国家领导下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钱学森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邓稼先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为代表的一大批中国科学家自力更生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克服重重困难取得的伟大成就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极大地鼓舞了中国人民的志气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振奋了中华民族的精神。它打破了当时有核大国的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核垄断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增强了我国的国防实力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大大提高了我国的国际地位。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696200" y="1931347"/>
            <a:ext cx="160579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96200" y="2398690"/>
            <a:ext cx="160579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28714" y="1931347"/>
            <a:ext cx="122331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28714" y="2398690"/>
            <a:ext cx="12233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0805" y="2513238"/>
            <a:ext cx="122331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0805" y="2980581"/>
            <a:ext cx="12233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11541" y="3687411"/>
            <a:ext cx="122331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11541" y="4165145"/>
            <a:ext cx="12233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94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38465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载人航天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(1)1999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神舟一号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无人飞船成功完成载人航天工程的第一次飞行试验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开启了我国的飞天之旅。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(2)2003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航天员杨利伟乘坐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神舟五号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飞船升入太空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并成功返回地面。我国成为世界上第三个掌握载人航天技术的国家。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(3)2008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神舟七号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载人飞船升入太空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航天员翟志刚成功完成出舱任务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实现了太空行走。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33744" y="1505320"/>
            <a:ext cx="16218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33744" y="1962272"/>
            <a:ext cx="16218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38053" y="2648319"/>
            <a:ext cx="16218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38053" y="3136444"/>
            <a:ext cx="16218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457099" y="4425164"/>
            <a:ext cx="16218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457099" y="4892507"/>
            <a:ext cx="16218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56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32690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杂交水稻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农业科学家袁隆平成功培育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籼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型杂交水稻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。袁隆平被称为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杂交水稻之父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青蒿素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中国药学家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屠呦呦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领导科研团队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年代初发现了能够有效抵抗疟疾的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青蒿素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。屠呦呦获得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2015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诺贝尔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生理学或医学奖。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1173" y="2398938"/>
            <a:ext cx="253333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1173" y="2855890"/>
            <a:ext cx="25333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767217" y="2980829"/>
            <a:ext cx="120448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767217" y="3437781"/>
            <a:ext cx="12044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06391" y="3562720"/>
            <a:ext cx="120448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06391" y="4030063"/>
            <a:ext cx="12044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6245" y="4134219"/>
            <a:ext cx="120448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6245" y="4611953"/>
            <a:ext cx="12044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40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63732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四、文化事业的发展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双百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方针的提出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:1956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毛泽东提出在科学文化工作中实行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百花齐放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百家争鸣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的方针。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文化领域出现了繁荣景象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文学、戏剧、电影、音乐等领域都取得了累累硕果。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146638" y="2710665"/>
            <a:ext cx="127297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46638" y="3178008"/>
            <a:ext cx="127297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4038" y="3282165"/>
            <a:ext cx="4209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4038" y="3759899"/>
            <a:ext cx="4209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26092" y="3282165"/>
            <a:ext cx="159509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26092" y="3759899"/>
            <a:ext cx="159509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6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30510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主要成就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改革开放前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长篇小说《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红岩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》《青春之歌》、话剧《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茶馆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》、大型音乐舞蹈史诗《东方红》、电影《英雄儿女》《林则徐》等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都是那一时期的出色作品。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中共十一届三中全会后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:2012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中国作家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莫言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获得诺贝尔文学奖。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51337" y="207681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51337" y="256494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00119" y="266910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00119" y="313644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81573" y="385366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81573" y="432100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15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347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五、社会生活的变迁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改革开放前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由于经济发展水平较低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商品匮乏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人们买衣服要凭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布票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不仅数量有限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色彩和样式也很单调。改革开放后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随着经济的快速发展和思想观念的解放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人们的衣着变得丰富多彩起来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服饰已经不仅仅是满足御寒等需要的工具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更是人们显示风度、展示个性的方式。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改革开放前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人们饮食结构比较单一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有些农村甚至没有解决最基本的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温饱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问题。改革开放后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十几亿人口的吃饭问题基本上得到了解决。人们不但能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吃饱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而且还要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吃好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讲究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营养均衡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粗细搭配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绿色食品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等科学卫生的概念也日益深入人心。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34213" y="1318283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34213" y="1806408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33749" y="4248520"/>
            <a:ext cx="8303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33749" y="4726254"/>
            <a:ext cx="8303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21769" y="4840801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21769" y="5318535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483177" y="4840801"/>
            <a:ext cx="51040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462395" y="5318535"/>
            <a:ext cx="51040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5741" y="5412301"/>
            <a:ext cx="46400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5741" y="5900426"/>
            <a:ext cx="46400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30528" y="5422692"/>
            <a:ext cx="164098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30528" y="5910817"/>
            <a:ext cx="164098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33366" y="5422692"/>
            <a:ext cx="164098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33366" y="5910817"/>
            <a:ext cx="164098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85609" y="5422692"/>
            <a:ext cx="164098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85609" y="5910817"/>
            <a:ext cx="164098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86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2" grpId="0" animBg="1"/>
      <p:bldP spid="14" grpId="0" animBg="1"/>
      <p:bldP spid="17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57613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改革开放前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人们住房比较拥挤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室内设施也很简单。改革开放后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人均住房面积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室内装修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居住环境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明显改善。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消费结构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改革开放以来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城乡居民收入不断增加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消费总量不断增长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消费结构也不断优化。随着人民生活水平的提高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休闲娱乐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成为人们日常生活的一部分。人们开始注重和享受文化、旅游、健身等多种休闲生活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生活方式发生了很大变化。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19999" y="1526101"/>
            <a:ext cx="24570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19999" y="1983053"/>
            <a:ext cx="24570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291357" y="1526101"/>
            <a:ext cx="163220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91356" y="1983053"/>
            <a:ext cx="163220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38366" y="1526101"/>
            <a:ext cx="163220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38365" y="1983053"/>
            <a:ext cx="163220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87793" y="3853665"/>
            <a:ext cx="163220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87792" y="4331399"/>
            <a:ext cx="163220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66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04126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截至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中国的铁路营运里程已居世界第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全国建立起比较密集的公路网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高速公路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里程已居世界前列。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航空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全国各大城市和一些中等城市、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旅游胜地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都有航线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并与世界许多国家的大城市设有直通航线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中国已成为世界民航大国。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城市交通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很多城市大力发展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轨道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改善城市交通状况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728529" y="954601"/>
            <a:ext cx="4936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728529" y="1421944"/>
            <a:ext cx="4936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96662" y="2128774"/>
            <a:ext cx="16271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96662" y="2596117"/>
            <a:ext cx="16271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87508" y="3313338"/>
            <a:ext cx="16271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87508" y="3780681"/>
            <a:ext cx="16271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570460" y="5059011"/>
            <a:ext cx="8073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570459" y="5526354"/>
            <a:ext cx="8073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54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768210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出行方式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除了自行车、公交车、出租车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还有方便快捷的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私家汽车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也早已进入寻常百姓家。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我国的电信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网络规模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用户数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均居全球第一。通信事业的发展和通信方式的变迁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使信息的传递变得快捷和简便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深刻地改变着人们的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思想观念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生活方式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89674" y="241971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89674" y="288706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113886" y="2419719"/>
            <a:ext cx="16274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113886" y="2887062"/>
            <a:ext cx="16274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43889" y="3001610"/>
            <a:ext cx="16274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43889" y="3479344"/>
            <a:ext cx="16274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382010" y="3001610"/>
            <a:ext cx="12226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382010" y="3479344"/>
            <a:ext cx="12226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67344" y="4172664"/>
            <a:ext cx="16274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67344" y="4650398"/>
            <a:ext cx="16274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14354" y="4172664"/>
            <a:ext cx="16274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14354" y="4650398"/>
            <a:ext cx="16274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818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5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692659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考法一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194081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考法二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考法一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20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世纪</a:t>
            </a:r>
            <a:r>
              <a:rPr lang="en-US" altLang="zh-CN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50—70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年代中国取得的重要外交成就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905837"/>
              </p:ext>
            </p:extLst>
          </p:nvPr>
        </p:nvGraphicFramePr>
        <p:xfrm>
          <a:off x="692150" y="1016559"/>
          <a:ext cx="10807700" cy="5598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3" imgW="3837245" imgH="1987708" progId="Word.Document.12">
                  <p:embed/>
                </p:oleObj>
              </mc:Choice>
              <mc:Fallback>
                <p:oleObj name="文档" r:id="rId3" imgW="3837245" imgH="19877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016559"/>
                        <a:ext cx="10807700" cy="55984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566073"/>
              </p:ext>
            </p:extLst>
          </p:nvPr>
        </p:nvGraphicFramePr>
        <p:xfrm>
          <a:off x="692150" y="1082227"/>
          <a:ext cx="10807700" cy="4947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文档" r:id="rId3" imgW="3837245" imgH="1756613" progId="Word.Document.12">
                  <p:embed/>
                </p:oleObj>
              </mc:Choice>
              <mc:Fallback>
                <p:oleObj name="文档" r:id="rId3" imgW="3837245" imgH="17566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082227"/>
                        <a:ext cx="10807700" cy="49475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11668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中华人民共和国逐渐走上世界舞台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在国际事务中发挥了越来越重要的作用。下列关于中华人民共和国外交的史实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叙述不准确的是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周恩来在接见印度代表团时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首次提出和平共处五项原则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在万隆会议上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周恩来提出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求同存异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的方针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C.1971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恢复中华人民共和国在联合国的一切合法权利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D.1972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尼克松访华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中美正式建立外交关系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1972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尼克松访华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中美两国关系开始走向正常化。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1979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中美正式建立外交关系。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5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考法二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改革开放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前后社会生活的变化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248950"/>
              </p:ext>
            </p:extLst>
          </p:nvPr>
        </p:nvGraphicFramePr>
        <p:xfrm>
          <a:off x="692150" y="1202102"/>
          <a:ext cx="10807700" cy="4977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文档" r:id="rId3" imgW="3837245" imgH="1767412" progId="Word.Document.12">
                  <p:embed/>
                </p:oleObj>
              </mc:Choice>
              <mc:Fallback>
                <p:oleObj name="文档" r:id="rId3" imgW="3837245" imgH="17674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202102"/>
                        <a:ext cx="10807700" cy="4977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858274"/>
              </p:ext>
            </p:extLst>
          </p:nvPr>
        </p:nvGraphicFramePr>
        <p:xfrm>
          <a:off x="692150" y="756784"/>
          <a:ext cx="10807700" cy="5598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文档" r:id="rId3" imgW="3837245" imgH="1987708" progId="Word.Document.12">
                  <p:embed/>
                </p:oleObj>
              </mc:Choice>
              <mc:Fallback>
                <p:oleObj name="文档" r:id="rId3" imgW="3837245" imgH="19877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56784"/>
                        <a:ext cx="10807700" cy="55984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190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3417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小伟的爷爷说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爷爷像你这么大的时候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一顿能吃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碗饭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你却连两碗都吃不了。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小伟辩解道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你们那时吃饭只求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吃饱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我们现在吃饭不但要求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吃饱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而且还要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吃好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讲究营养均衡、粗细搭配。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这段对话说明改革开放以来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国家粮食产量有所下降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青少年深受西方饮食文化影响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人民物质生活水平不断提高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青少年的体质有所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下降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43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423114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改革开放后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人们不仅要求吃好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而且讲究营养均衡、粗细搭配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这充分说明了我国人民的物质生活水平不断提高。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75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07039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一、国防建设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陆军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中华人民共和国成立的时候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中国人民解放军主要是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兵种也比较少。经过几十年的发展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我国陆军的现代化水平大大提高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发展成包括步兵、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炮兵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装甲兵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防化兵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通信兵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等多兵种的现代化部队。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5278" y="304317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5278" y="351051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04579" y="362506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04579" y="410280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99534" y="3625066"/>
            <a:ext cx="12509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99534" y="4102800"/>
            <a:ext cx="12509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441811" y="3625066"/>
            <a:ext cx="12509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41811" y="4102800"/>
            <a:ext cx="12509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5669" y="4217348"/>
            <a:ext cx="12197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5669" y="4684691"/>
            <a:ext cx="12197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88546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海军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在中华人民共和国成立前夕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中国人民解放军的第一支海军部队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华东军区海军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建立。中华人民共和国成立后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又建立了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舰队。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:1971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我国自行研制的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导弹驱逐舰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完成了多次科学试验和对外出访任务。接着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海军又陆续装备了我国自己制造的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核潜艇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我国海军已由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水面舰艇部队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潜艇部队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海军航空兵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海军陆战队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等多兵种组成。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我国第一艘航空母舰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辽宁舰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交接入列。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63628" y="1536492"/>
            <a:ext cx="241423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63628" y="2003835"/>
            <a:ext cx="24142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35347" y="211838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35347" y="25857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51083" y="211838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51083" y="25857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77210" y="211838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77210" y="25857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66072" y="2700274"/>
            <a:ext cx="202033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66072" y="3167617"/>
            <a:ext cx="202033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91335" y="3874672"/>
            <a:ext cx="12610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91334" y="4342015"/>
            <a:ext cx="12610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88326" y="4456563"/>
            <a:ext cx="21338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88325" y="4923906"/>
            <a:ext cx="213385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7676" y="5032782"/>
            <a:ext cx="4948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7675" y="5500125"/>
            <a:ext cx="4948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73934" y="5044350"/>
            <a:ext cx="166802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73934" y="5511693"/>
            <a:ext cx="16680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37816" y="5044350"/>
            <a:ext cx="215640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37816" y="5511693"/>
            <a:ext cx="215640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88601" y="5044350"/>
            <a:ext cx="21350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88601" y="5511693"/>
            <a:ext cx="21350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09768" y="5627595"/>
            <a:ext cx="12085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09768" y="6094938"/>
            <a:ext cx="120854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5" grpId="0" animBg="1"/>
      <p:bldP spid="18" grpId="0" animBg="1"/>
      <p:bldP spid="21" grpId="0" animBg="1"/>
      <p:bldP spid="24" grpId="0" animBg="1"/>
      <p:bldP spid="27" grpId="0" animBg="1"/>
      <p:bldP spid="30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78220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空军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人民空军是在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的基础上建立起来的。空军刚刚诞生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就面临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抗美援朝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战争的考验。在朝鲜战场击落敌机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取得了辉煌战绩。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:1956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我国仿制成功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歼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型歼击机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。后来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我国又制造了各种型号的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歼击机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轰炸机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强击机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30402" y="213916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30402" y="260650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37288" y="2721057"/>
            <a:ext cx="163798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37288" y="3188400"/>
            <a:ext cx="16379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246741" y="3905621"/>
            <a:ext cx="238810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46742" y="4372964"/>
            <a:ext cx="23881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33199" y="4477971"/>
            <a:ext cx="12489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33199" y="4955705"/>
            <a:ext cx="12489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53430" y="4477971"/>
            <a:ext cx="12489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53430" y="4955705"/>
            <a:ext cx="12489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17281" y="4477971"/>
            <a:ext cx="12489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17281" y="4955705"/>
            <a:ext cx="12489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4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215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导弹部队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:1966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中国组建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第二炮兵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部队。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遏制他国对中国使用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核武器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、遂行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核反击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和常规导弹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精确打击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核导弹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部队、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常规导弹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部队、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作战保障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部队等组成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装备了东风系列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弹道导弹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和长剑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巡航导弹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38978" y="2180729"/>
            <a:ext cx="16274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38978" y="2648072"/>
            <a:ext cx="16274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25206" y="2777549"/>
            <a:ext cx="125430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25206" y="3234501"/>
            <a:ext cx="125430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12323" y="2777549"/>
            <a:ext cx="120536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12323" y="3234501"/>
            <a:ext cx="120536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08851" y="3359440"/>
            <a:ext cx="164350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08851" y="3826783"/>
            <a:ext cx="16435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62794" y="3950298"/>
            <a:ext cx="125430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62794" y="4407250"/>
            <a:ext cx="125430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96424" y="3950298"/>
            <a:ext cx="166332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96424" y="4407250"/>
            <a:ext cx="16633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59859" y="3950298"/>
            <a:ext cx="166332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59859" y="4407250"/>
            <a:ext cx="16633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32419" y="4520483"/>
            <a:ext cx="16468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32419" y="4987826"/>
            <a:ext cx="16468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00294" y="4520483"/>
            <a:ext cx="16468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00294" y="4987826"/>
            <a:ext cx="16468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4" grpId="0" animBg="1"/>
      <p:bldP spid="16" grpId="0" animBg="1"/>
      <p:bldP spid="19" grpId="0" animBg="1"/>
      <p:bldP spid="21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0127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新时代强军之路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面对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强国强军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的时代要求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我国国防和军队建设不断推进。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全军政治工作会议在福建古田召开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强调军队政治工作要为新形势下的强军目标提供坚强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政治保证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:2016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中国人民解放军成立五大战区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即东部战区、南部战区、西部战区、北部战区、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中部战区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构建军队联合作战体系。中国人民解放军调整组建五大军种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即陆军、海军、空军、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火箭军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、战略支援部队。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国防和军队改革取得历史性突破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形成军委管总、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战区主战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、军种主建的新格局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军队组织架构和力量体系实现革命性重塑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国防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和军队的现代化建设取得巨大成就。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03885" y="744393"/>
            <a:ext cx="16165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03885" y="1211736"/>
            <a:ext cx="16165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50684" y="1897784"/>
            <a:ext cx="16490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50684" y="2375518"/>
            <a:ext cx="16490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91056" y="3092739"/>
            <a:ext cx="16327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91056" y="3560082"/>
            <a:ext cx="16327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76256" y="4246130"/>
            <a:ext cx="128659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76256" y="4723864"/>
            <a:ext cx="128659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3323" y="5420303"/>
            <a:ext cx="17081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3323" y="5898037"/>
            <a:ext cx="17081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35058" y="599419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35058" y="64823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3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35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二、外交成就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和平共处五项原则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:1953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周恩来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在接见印度代表团时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首次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和平共处五项原则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作为处理两国关系的原则。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互相尊重主权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领土完整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互不侵犯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互不干涉内政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平等互利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和平共处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倡导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:1954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周恩来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访问印度和缅甸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分别与印度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总理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尼赫鲁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、缅甸总理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吴努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发表联合声明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双方一致同意以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和平共处五项原则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作为指导中印、中缅两国关系的基本原则。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和平共处五项原则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被世界上越来越多的国家所接受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成为处理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国与国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之间关系的基本准则。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11863" y="1328674"/>
            <a:ext cx="12137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11863" y="1796017"/>
            <a:ext cx="12137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2082" y="1910564"/>
            <a:ext cx="326959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2082" y="2377907"/>
            <a:ext cx="326959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62641" y="2513238"/>
            <a:ext cx="246776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62641" y="2980581"/>
            <a:ext cx="24677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26428" y="2513238"/>
            <a:ext cx="163076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26428" y="2980581"/>
            <a:ext cx="16307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72101" y="2513238"/>
            <a:ext cx="163076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72101" y="2980581"/>
            <a:ext cx="16307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817774" y="2513238"/>
            <a:ext cx="242519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17774" y="2980581"/>
            <a:ext cx="242519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2082" y="3084738"/>
            <a:ext cx="163076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2082" y="3552081"/>
            <a:ext cx="16307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24987" y="3084738"/>
            <a:ext cx="163076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24987" y="3552081"/>
            <a:ext cx="16307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05855" y="3676396"/>
            <a:ext cx="121746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05855" y="4143739"/>
            <a:ext cx="121746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6776" y="4248187"/>
            <a:ext cx="122963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6776" y="4725921"/>
            <a:ext cx="1229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53804" y="4248187"/>
            <a:ext cx="82095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53804" y="4725921"/>
            <a:ext cx="82095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286927" y="4248187"/>
            <a:ext cx="82095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286927" y="4725921"/>
            <a:ext cx="82095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1469" y="4845665"/>
            <a:ext cx="245423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1469" y="5313008"/>
            <a:ext cx="245423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67317" y="5425322"/>
            <a:ext cx="325339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67317" y="5903056"/>
            <a:ext cx="32533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51239" y="6008390"/>
            <a:ext cx="118818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51239" y="6486124"/>
            <a:ext cx="11881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2" grpId="0" animBg="1"/>
      <p:bldP spid="15" grpId="0" animBg="1"/>
      <p:bldP spid="18" grpId="0" animBg="1"/>
      <p:bldP spid="20" grpId="0" animBg="1"/>
      <p:bldP spid="23" grpId="0" animBg="1"/>
      <p:bldP spid="25" grpId="0" animBg="1"/>
      <p:bldP spid="27" grpId="0" animBg="1"/>
      <p:bldP spid="30" grpId="0" animBg="1"/>
      <p:bldP spid="32" grpId="0" animBg="1"/>
      <p:bldP spid="35" grpId="0" animBg="1"/>
      <p:bldP spid="37" grpId="0" animBg="1"/>
      <p:bldP spid="42" grpId="0" animBg="1"/>
      <p:bldP spid="45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389</TotalTime>
  <Words>2108</Words>
  <Application>Microsoft Office PowerPoint</Application>
  <PresentationFormat>宽屏</PresentationFormat>
  <Paragraphs>102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42</cp:revision>
  <dcterms:created xsi:type="dcterms:W3CDTF">2020-12-05T02:41:23Z</dcterms:created>
  <dcterms:modified xsi:type="dcterms:W3CDTF">2021-01-12T07:06:06Z</dcterms:modified>
</cp:coreProperties>
</file>