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259" r:id="rId26"/>
    <p:sldId id="269" r:id="rId27"/>
    <p:sldId id="315" r:id="rId28"/>
    <p:sldId id="264" r:id="rId29"/>
    <p:sldId id="335" r:id="rId30"/>
    <p:sldId id="274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第六部分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第二十六单元　第二次世界大战后的世界变化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732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美国的发展与日本的崛起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美国积极拓展世界市场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应用最新科技成果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革新生产技术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刺激了经济的繁荣。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二十世纪七八十年代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美国经济发展速度放缓。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美国出现了以全球化和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为特征的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美国的经济进一步发展。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3856" y="4165393"/>
            <a:ext cx="1212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3856" y="4632736"/>
            <a:ext cx="1212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6138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日本的崛起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374627"/>
              </p:ext>
            </p:extLst>
          </p:nvPr>
        </p:nvGraphicFramePr>
        <p:xfrm>
          <a:off x="692150" y="2096151"/>
          <a:ext cx="10807700" cy="3773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245" imgH="1339777" progId="Word.Document.12">
                  <p:embed/>
                </p:oleObj>
              </mc:Choice>
              <mc:Fallback>
                <p:oleObj name="文档" r:id="rId3" imgW="3837245" imgH="133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096151"/>
                        <a:ext cx="10807700" cy="3773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9745" y="2689884"/>
            <a:ext cx="15718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71802"/>
            <a:ext cx="179376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63424"/>
              </p:ext>
            </p:extLst>
          </p:nvPr>
        </p:nvGraphicFramePr>
        <p:xfrm>
          <a:off x="692150" y="2271058"/>
          <a:ext cx="10807700" cy="318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37245" imgH="1132079" progId="Word.Document.12">
                  <p:embed/>
                </p:oleObj>
              </mc:Choice>
              <mc:Fallback>
                <p:oleObj name="文档" r:id="rId3" imgW="3837245" imgH="1132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271058"/>
                        <a:ext cx="10807700" cy="318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26449" y="2383562"/>
            <a:ext cx="370249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05956" y="3599298"/>
            <a:ext cx="1480555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347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社会保障制度的建立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美国几次修订《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社会保障法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扩大受益群体。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宣布建成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福利国家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。不久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法国和联邦德国等国也宣布成为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福利国家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二十世纪六七十年代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西方主要资本主义国家的社会保障制度进一步发展。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社会保障制度可以缓和阶级矛盾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创造一个有利于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经济发展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的稳定的社会环境。但是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社会保障制度不能解决资本主义制度的基本矛盾。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9466" y="1339066"/>
            <a:ext cx="2031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9466" y="1806409"/>
            <a:ext cx="2031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39477" y="2492456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39477" y="29701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4496" y="5433084"/>
            <a:ext cx="16665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4496" y="5900427"/>
            <a:ext cx="1666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2916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三、社会主义的发展与挫折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社会主义力量的壮大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经互会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东欧、亚洲和拉丁美洲等地出现一些社会主义国家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社会主义力量逐渐壮大。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苏联同保加利亚、匈牙利、波兰、罗马尼亚、捷克斯洛伐克等国家建立了经济互助委员会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经互会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苏联通过经互会帮助东欧国家克服了战后经济困难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但也利用经互会将各成员国的经济纳入苏联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的轨道。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79147" y="38952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79147" y="43625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0" y="4477120"/>
            <a:ext cx="4001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0" y="4965245"/>
            <a:ext cx="4001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56829" y="5651292"/>
            <a:ext cx="16158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56829" y="6129026"/>
            <a:ext cx="16158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03816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中苏关系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中华人民共和国成立后不久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苏联就与中国建立了外交关系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这对中华人民共和国是很重要的支持。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中苏缔结了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《中苏友好同盟互助条约》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加强了社会主义阵营的力量。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36884" y="3645847"/>
            <a:ext cx="48682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36884" y="4113190"/>
            <a:ext cx="48682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372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苏联的发展与改革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赫鲁晓夫改革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赫鲁晓夫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上台执政。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斯大林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个人崇拜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发动垦荒运动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广种玉米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改革工业管理体制等。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没有从根本上解决苏联模式高度集中的经济体制弊端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并且存在严重偏差。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2768" y="2409328"/>
            <a:ext cx="16220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2768" y="2887062"/>
            <a:ext cx="16220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3224" y="2991219"/>
            <a:ext cx="12240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3223" y="3468953"/>
            <a:ext cx="12240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55640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勃列日涅夫改革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:1964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勃列日涅夫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开始执政。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在经济上推行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要求加速科技进步、完善经济管理体制和加强经济刺激。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改革仍然没有从根本上突破高度集中的计划经济体制。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7846" y="2211902"/>
            <a:ext cx="20274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7846" y="2679245"/>
            <a:ext cx="20274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80316" y="2805818"/>
            <a:ext cx="12017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80316" y="3262770"/>
            <a:ext cx="12017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39250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东欧剧变与苏联解体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戈尔巴乔夫改革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:1985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戈尔巴乔夫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担任苏联领导人。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902131"/>
              </p:ext>
            </p:extLst>
          </p:nvPr>
        </p:nvGraphicFramePr>
        <p:xfrm>
          <a:off x="692150" y="2810343"/>
          <a:ext cx="10807700" cy="3809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3" imgW="3837245" imgH="1352376" progId="Word.Document.12">
                  <p:embed/>
                </p:oleObj>
              </mc:Choice>
              <mc:Fallback>
                <p:oleObj name="文档" r:id="rId3" imgW="3837245" imgH="13523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810343"/>
                        <a:ext cx="10807700" cy="3809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7177" y="1588447"/>
            <a:ext cx="20288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7177" y="2055790"/>
            <a:ext cx="20288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94213" y="3521329"/>
            <a:ext cx="1500386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46666" y="4740638"/>
            <a:ext cx="112298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1894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东欧剧变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东欧各国的改革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成效不大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社会矛盾日益尖锐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西方国家实行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和平演变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受戈尔巴乔夫改革的影响。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东欧各国社会制度都发生了根本性变化。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23041" y="3261384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23041" y="3728727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524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苏联解体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催化剂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八一九事件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268379"/>
              </p:ext>
            </p:extLst>
          </p:nvPr>
        </p:nvGraphicFramePr>
        <p:xfrm>
          <a:off x="601997" y="2214842"/>
          <a:ext cx="10807700" cy="3224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3" imgW="3837245" imgH="1144678" progId="Word.Document.12">
                  <p:embed/>
                </p:oleObj>
              </mc:Choice>
              <mc:Fallback>
                <p:oleObj name="文档" r:id="rId3" imgW="3837245" imgH="11446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1997" y="2214842"/>
                        <a:ext cx="10807700" cy="3224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4857977"/>
            <a:ext cx="61491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苏联解体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59743" y="4060015"/>
            <a:ext cx="11072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4072" y="4931127"/>
            <a:ext cx="7976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4463" y="5388079"/>
            <a:ext cx="797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376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四、亚非拉国家的新发展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万隆会议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民族解放运动空前高涨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席卷全球。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新独立的国家都面临巩固政权、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的共同问题。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在印度尼西亚的万隆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来自亚洲、非洲的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个国家和地区的代表举行了第一次亚非会议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万隆会议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48103" y="3292556"/>
            <a:ext cx="16589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48103" y="3739117"/>
            <a:ext cx="16589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6592" y="5027838"/>
            <a:ext cx="16755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6983" y="5495181"/>
            <a:ext cx="16755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51584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通过了和平相处、友好合作的十项原则。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万隆精神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会议体现的亚非国家和地区团结合作、友好相处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共同反对帝国主义和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殖民主义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争取和巩固民族独立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保卫世界和平的精神。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提高了亚非国家和地区的民族自信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鼓舞了亚非拉人民争取民族独立的斗争。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1571" y="2700274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1571" y="3157226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763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非洲年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非洲民族独立运动首先在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利比亚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宣布独立。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纳赛尔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为首的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自由军官组织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发动起义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推翻了英国扶持的封建王朝。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阿尔及利亚推翻了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的殖民统治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获得独立。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个国家获得独立。这一年因此被称为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纳米比亚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标志着所有非洲国家都摆脱了殖民主义的枷锁。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75040" y="726002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75040" y="120373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00871" y="1318283"/>
            <a:ext cx="12176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0871" y="1796017"/>
            <a:ext cx="12176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85234" y="1900174"/>
            <a:ext cx="12176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85234" y="2388299"/>
            <a:ext cx="12176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39975" y="3666629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39975" y="4133972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4866" y="4840802"/>
            <a:ext cx="1193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4866" y="5308145"/>
            <a:ext cx="1193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06502" y="5433084"/>
            <a:ext cx="16136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06502" y="5900427"/>
            <a:ext cx="16136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120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拉美人民维护国家主权的斗争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古巴革命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古巴人民在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卡斯特罗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等人的领导下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推翻了美国支持的独裁政权。后来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古巴又挫败了美国支持的雇佣军入侵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走上了社会主义发展道路。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巴拿马收回运河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巴拿马收回了巴拿马运河区的全部主权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70749" y="2139165"/>
            <a:ext cx="15953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70749" y="2596117"/>
            <a:ext cx="15953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18796" y="388483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08405" y="43417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3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5002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51450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苏俄</a:t>
            </a:r>
            <a:r>
              <a:rPr lang="en-US" altLang="zh-CN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联</a:t>
            </a:r>
            <a:r>
              <a:rPr lang="en-US" altLang="zh-CN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社会主义建设道路的探索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19N10.eps" descr="id:214748933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260" y="765845"/>
            <a:ext cx="7605481" cy="599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6320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横空出世一战中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工业军事显威名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七十四载旗帜红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大厦倾覆两极终。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这句话描述的是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美国的崛起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印度的重建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德国的分合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苏联的兴替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第一次世界大战期间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俄国爆发了十月革命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诞生了第一个无产阶级专政的国家。斯大林时期通过两个五年计划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苏联成为强大的工业国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国防力量大大增强。从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年十月革命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年苏联解体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年。苏联解体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标志着两极格局结束。故正确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国际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工人运动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YLZR33.eps" descr="id:214748933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634" y="817130"/>
            <a:ext cx="6710732" cy="589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48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东欧社会主义国家发生剧变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这表明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社会主义运动在全世界遭到失败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社会主义国家发展道路不可能一帆风顺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东欧社会主义建设缺乏经验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不够成熟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社会主义国家应走适合本国实际的道路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可知东欧剧变和苏联解体是国际共产主义运动的一次重大挫折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叙述有误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排除含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202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一、冷战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冷战的发生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冷战是指第二次世界大战后的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美、苏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为首的两大集团之间既非战争又非和平的对峙与竞争状态。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美国成为世界上军事、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实力最强大的国家。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东欧国家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建立起与苏联类似的社会主义制度。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美、苏两国的国家战略的对立和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社会制度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的巨大差异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使双方的对抗、冲突不断加剧。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28429" y="1339065"/>
            <a:ext cx="12729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28429" y="1796017"/>
            <a:ext cx="12729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10120" y="3095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10120" y="35520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59310" y="4248520"/>
            <a:ext cx="16146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59310" y="4726254"/>
            <a:ext cx="16146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73455" y="5428406"/>
            <a:ext cx="16308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73455" y="5895749"/>
            <a:ext cx="16308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06905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杜鲁门主义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的出台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标志着美、苏战时同盟关系正式破裂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冷战开始。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美国国务卿马歇尔提出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欧洲复兴计划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即马歇尔计划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企图通过援助西欧恢复经济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稳定资本主义制度。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54041" y="2159947"/>
            <a:ext cx="20413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4041" y="2627290"/>
            <a:ext cx="20413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42814" y="3313338"/>
            <a:ext cx="24156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42814" y="3801463"/>
            <a:ext cx="24156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275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德国的分裂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美、苏、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、法四国分区占领了德国及其首都柏林。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美、英、法三国计划将占领区合并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引起苏联的抗议。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柏林危机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联邦德国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在美、英、法占领区成立了德意志联邦共和国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联邦德国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民主德国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在苏占区成立了德意志民主共和国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民主德国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欧洲冷战对峙的局面基本形成。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78348" y="744393"/>
            <a:ext cx="4624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88738" y="1211736"/>
            <a:ext cx="4624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55221" y="2510847"/>
            <a:ext cx="16230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55221" y="2978190"/>
            <a:ext cx="16230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56774" y="4255341"/>
            <a:ext cx="16069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56774" y="4722684"/>
            <a:ext cx="16069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29000" y="5447632"/>
            <a:ext cx="16069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29000" y="5904584"/>
            <a:ext cx="16069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991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北约与华约对峙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美、英、法等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个国家的代表在华盛顿签署《北大西洋公约》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北大西洋公约组织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:1955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个东欧社会主义国家成立了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华沙条约组织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。华约实际上处在苏联的控制之下。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美苏双方互相敌对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进而发展为两大集团的全面冷战对峙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两极格局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79241" y="2378156"/>
            <a:ext cx="324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79241" y="2855890"/>
            <a:ext cx="324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31101" y="29704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31101" y="34377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5907" y="3562720"/>
            <a:ext cx="1642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5907" y="4019672"/>
            <a:ext cx="1642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16880" y="4716111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16880" y="5193845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8804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二、第二次世界大战后资本主义的新变化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欧洲的联合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马歇尔计划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的援助。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西欧国家凭借原有的工业基础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采用最先进的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科学技术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制定恰当的经济发展政策。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各国的工业生产已经基本恢复到甚至超过了战前水平。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50—70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西欧经济持续繁荣。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2" y="2471674"/>
            <a:ext cx="20522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02" y="2949408"/>
            <a:ext cx="20522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1329" y="3074348"/>
            <a:ext cx="888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1329" y="3531300"/>
            <a:ext cx="888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3324" y="3645848"/>
            <a:ext cx="8872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1025" y="4123582"/>
            <a:ext cx="85264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8575" y="4229413"/>
            <a:ext cx="398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8574" y="4675974"/>
            <a:ext cx="3982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26117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走向联合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629389"/>
              </p:ext>
            </p:extLst>
          </p:nvPr>
        </p:nvGraphicFramePr>
        <p:xfrm>
          <a:off x="692150" y="1704957"/>
          <a:ext cx="10807700" cy="2604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3837245" imgH="924741" progId="Word.Document.12">
                  <p:embed/>
                </p:oleObj>
              </mc:Choice>
              <mc:Fallback>
                <p:oleObj name="文档" r:id="rId3" imgW="3837245" imgH="9247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704957"/>
                        <a:ext cx="10807700" cy="2604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724368"/>
            <a:ext cx="179376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424216"/>
              </p:ext>
            </p:extLst>
          </p:nvPr>
        </p:nvGraphicFramePr>
        <p:xfrm>
          <a:off x="692150" y="4370747"/>
          <a:ext cx="10807700" cy="2019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5" imgW="3837245" imgH="717044" progId="Word.Document.12">
                  <p:embed/>
                </p:oleObj>
              </mc:Choice>
              <mc:Fallback>
                <p:oleObj name="文档" r:id="rId5" imgW="3837245" imgH="7170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150" y="4370747"/>
                        <a:ext cx="10807700" cy="20195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75136" y="4476462"/>
            <a:ext cx="1504247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4041" y="5089526"/>
            <a:ext cx="1912983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312</TotalTime>
  <Words>1491</Words>
  <Application>Microsoft Office PowerPoint</Application>
  <PresentationFormat>宽屏</PresentationFormat>
  <Paragraphs>116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43</cp:revision>
  <dcterms:created xsi:type="dcterms:W3CDTF">2020-12-05T02:41:23Z</dcterms:created>
  <dcterms:modified xsi:type="dcterms:W3CDTF">2021-01-13T00:39:23Z</dcterms:modified>
</cp:coreProperties>
</file>