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65" r:id="rId2"/>
    <p:sldId id="266" r:id="rId3"/>
    <p:sldId id="331" r:id="rId4"/>
    <p:sldId id="332" r:id="rId5"/>
    <p:sldId id="333" r:id="rId6"/>
    <p:sldId id="334" r:id="rId7"/>
    <p:sldId id="335" r:id="rId8"/>
    <p:sldId id="336" r:id="rId9"/>
    <p:sldId id="321" r:id="rId10"/>
    <p:sldId id="337"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Office_Word___2.docx"/><Relationship Id="rId4" Type="http://schemas.openxmlformats.org/officeDocument/2006/relationships/slide" Target="slide9.xml"/></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9.emf"/><Relationship Id="rId5" Type="http://schemas.openxmlformats.org/officeDocument/2006/relationships/package" Target="../embeddings/Microsoft_Office_Word___3.docx"/><Relationship Id="rId4" Type="http://schemas.openxmlformats.org/officeDocument/2006/relationships/slide" Target="slide9.xml"/></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842170"/>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959564367"/>
              </p:ext>
            </p:extLst>
          </p:nvPr>
        </p:nvGraphicFramePr>
        <p:xfrm>
          <a:off x="508000" y="1315123"/>
          <a:ext cx="8128000" cy="5570261"/>
        </p:xfrm>
        <a:graphic>
          <a:graphicData uri="http://schemas.openxmlformats.org/presentationml/2006/ole">
            <p:oleObj spid="_x0000_s1027" name="文档" r:id="rId3" imgW="4000258" imgH="2741858"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邓小平说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我们的同志就是怕引来坏的东西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最担心的是会不会变成资本主义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无论怎么样开放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公有制经济始终还是主体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得益处的大头是国家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是人民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不会是资本主义。这一讲话应该出现于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改革开放大幕拉开</a:t>
            </a:r>
            <a:r>
              <a:rPr lang="zh-CN" altLang="zh-CN" sz="2200" smtClean="0">
                <a:solidFill>
                  <a:srgbClr val="000000"/>
                </a:solidFill>
                <a:latin typeface="Times New Roman" panose="02020603050405020304" pitchFamily="18" charset="0"/>
                <a:cs typeface="Times New Roman" panose="02020603050405020304" pitchFamily="18" charset="0"/>
              </a:rPr>
              <a:t>之际</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浦东开发与开放之时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南方谈话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发表</a:t>
            </a:r>
            <a:r>
              <a:rPr lang="zh-CN" altLang="zh-CN" sz="2200" smtClean="0">
                <a:solidFill>
                  <a:srgbClr val="000000"/>
                </a:solidFill>
                <a:latin typeface="Times New Roman" panose="02020603050405020304" pitchFamily="18" charset="0"/>
                <a:cs typeface="Times New Roman" panose="02020603050405020304" pitchFamily="18" charset="0"/>
              </a:rPr>
              <a:t>之后</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市场经济体制建立之初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怕引来坏的东西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最担心的是会不会变成资本主义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这种担心表明是在改革开放初期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;1980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年创办深圳等经济特区是我国迈出对外开放的第一步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浦东开发成为</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年代初国家经济发展的重大战略步骤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;1992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南方谈话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和党的十四大成为我国社会主义改革开放和现代化建设进入新阶段的标志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我国社会主义商品市场体系基本建立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212363" y="2276872"/>
            <a:ext cx="359637" cy="361175"/>
          </a:xfrm>
          <a:prstGeom prst="rect">
            <a:avLst/>
          </a:prstGeom>
        </p:spPr>
      </p:pic>
    </p:spTree>
    <p:extLst>
      <p:ext uri="{BB962C8B-B14F-4D97-AF65-F5344CB8AC3E}">
        <p14:creationId xmlns:p14="http://schemas.microsoft.com/office/powerpoint/2010/main" xmlns="" val="23303632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821460"/>
            <a:ext cx="8128000" cy="58546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66</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毛泽东思想</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毛泽东曾说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本人信仰共产主义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主张无产阶级的社会革命。惟目前的内外压迫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非一阶级之力所能推翻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主张用无产阶级、小资产阶级及中产阶级左翼合作的国民革命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实行中国国民党之三民主义。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阐明了孙中山的新三民主义理论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说明了建立革命统一战线的理由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指明了工农武装割据的革命道路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提出了抗日民族统一战线的纲领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本题考查毛泽东思想。从材料信息看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毛泽东虽然是共产主义者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但他认为当时中国进行的国民革命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需要联合各个阶级进行斗争。这段论述说明了建立革命统一战线的必要性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项。毛泽东的论述阐明了建立革命统一战线的必要性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新三民主义是孙中山提出的</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两项出现在土地革命时期和抗战时期。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2684775078"/>
              </p:ext>
            </p:extLst>
          </p:nvPr>
        </p:nvGraphicFramePr>
        <p:xfrm>
          <a:off x="6444208" y="2420888"/>
          <a:ext cx="1193800" cy="534988"/>
        </p:xfrm>
        <a:graphic>
          <a:graphicData uri="http://schemas.openxmlformats.org/presentationml/2006/ole">
            <p:oleObj spid="_x0000_s2051" name="文档" r:id="rId5" imgW="595844" imgH="254889" progId="Word.Document.12">
              <p:embed/>
            </p:oleObj>
          </a:graphicData>
        </a:graphic>
      </p:graphicFrame>
      <p:pic>
        <p:nvPicPr>
          <p:cNvPr id="6" name="图片 5"/>
          <p:cNvPicPr>
            <a:picLocks noChangeAspect="1"/>
          </p:cNvPicPr>
          <p:nvPr/>
        </p:nvPicPr>
        <p:blipFill>
          <a:blip r:embed="rId6"/>
          <a:stretch>
            <a:fillRect/>
          </a:stretch>
        </p:blipFill>
        <p:spPr>
          <a:xfrm>
            <a:off x="5776115" y="2507794"/>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6" end="6"/>
                                            </p:txEl>
                                          </p:spTgt>
                                        </p:tgtEl>
                                        <p:attrNameLst>
                                          <p:attrName>style.visibility</p:attrName>
                                        </p:attrNameLst>
                                      </p:cBhvr>
                                      <p:to>
                                        <p:strVal val="visible"/>
                                      </p:to>
                                    </p:set>
                                    <p:animEffect transition="in" filter="wipe(down)">
                                      <p:cBhvr>
                                        <p:cTn id="1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毛泽东在中共七大上说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俄国在十月革命胜利以后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还有一个时期让资本主义作为部分经济而存在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而且还是很大的一部分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我们的同志在这方面是太急了。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毛泽东旨在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批评新经济政策不合时宜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说明社会主义改造的迫切性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强调应坚持新民主主义路线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重申农村包围城市的革命道路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题干信息表明毛泽东主张借鉴苏联新经济政策的做法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允许资本主义继续存在和发展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这表明毛泽东坚持走新民主主义路线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毛泽东肯定苏联的新经济政策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农村包围城市的革命道路与题干无关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中共七大召开于</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此时中华人民共和国还未成立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谈不上社会主义改造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2051720" y="2132856"/>
            <a:ext cx="359637" cy="361175"/>
          </a:xfrm>
          <a:prstGeom prst="rect">
            <a:avLst/>
          </a:prstGeom>
        </p:spPr>
      </p:pic>
    </p:spTree>
    <p:extLst>
      <p:ext uri="{BB962C8B-B14F-4D97-AF65-F5344CB8AC3E}">
        <p14:creationId xmlns:p14="http://schemas.microsoft.com/office/powerpoint/2010/main" xmlns="" val="37557614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522931"/>
            <a:ext cx="8128000" cy="385028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,31,4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)1920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毛泽东在致朋友的信中说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我看俄国式的革命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是无可如何的山穷水尽诸路皆走不通了的一个变计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并不是有更好的方法弃而不采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单要采这个恐怖的方法。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这表明在当时中国共产党早期组织成员</a:t>
            </a:r>
            <a:r>
              <a:rPr lang="zh-CN" altLang="zh-CN" sz="2200" smtClean="0">
                <a:solidFill>
                  <a:srgbClr val="000000"/>
                </a:solidFill>
                <a:latin typeface="Times New Roman" panose="02020603050405020304" pitchFamily="18" charset="0"/>
                <a:cs typeface="Times New Roman" panose="02020603050405020304" pitchFamily="18" charset="0"/>
              </a:rPr>
              <a:t>看来</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俄国革命道路必须与中国实际相结合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在中心城市举行武装暴动是当务之急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暴力革命是进行社会改造的必然选择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改良仍旧是改造社会行之有效的</a:t>
            </a:r>
            <a:r>
              <a:rPr lang="zh-CN" altLang="zh-CN" sz="2200" smtClean="0">
                <a:solidFill>
                  <a:srgbClr val="000000"/>
                </a:solidFill>
                <a:latin typeface="Times New Roman" panose="02020603050405020304" pitchFamily="18" charset="0"/>
                <a:cs typeface="Times New Roman" panose="02020603050405020304" pitchFamily="18" charset="0"/>
              </a:rPr>
              <a:t>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650858299"/>
              </p:ext>
            </p:extLst>
          </p:nvPr>
        </p:nvGraphicFramePr>
        <p:xfrm>
          <a:off x="1619672" y="3180579"/>
          <a:ext cx="1304925" cy="534988"/>
        </p:xfrm>
        <a:graphic>
          <a:graphicData uri="http://schemas.openxmlformats.org/presentationml/2006/ole">
            <p:oleObj spid="_x0000_s3075" name="文档" r:id="rId5" imgW="623567" imgH="254889" progId="Word.Document.12">
              <p:embed/>
            </p:oleObj>
          </a:graphicData>
        </a:graphic>
      </p:graphicFrame>
      <p:pic>
        <p:nvPicPr>
          <p:cNvPr id="6" name="图片 5"/>
          <p:cNvPicPr>
            <a:picLocks noChangeAspect="1"/>
          </p:cNvPicPr>
          <p:nvPr/>
        </p:nvPicPr>
        <p:blipFill>
          <a:blip r:embed="rId6"/>
          <a:stretch>
            <a:fillRect/>
          </a:stretch>
        </p:blipFill>
        <p:spPr>
          <a:xfrm>
            <a:off x="910092" y="3354392"/>
            <a:ext cx="359637" cy="361175"/>
          </a:xfrm>
          <a:prstGeom prst="rect">
            <a:avLst/>
          </a:prstGeom>
        </p:spPr>
      </p:pic>
    </p:spTree>
    <p:extLst>
      <p:ext uri="{BB962C8B-B14F-4D97-AF65-F5344CB8AC3E}">
        <p14:creationId xmlns:p14="http://schemas.microsoft.com/office/powerpoint/2010/main" xmlns="" val="37137808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本题从毛泽东对俄国十月革命的看法的角度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考查中国共产党早期组织成员对中国革命道路的思考。注意时间信息是</a:t>
            </a:r>
            <a:r>
              <a:rPr lang="en-US" altLang="zh-CN" sz="2200">
                <a:solidFill>
                  <a:srgbClr val="000000"/>
                </a:solidFill>
                <a:latin typeface="Times New Roman" panose="02020603050405020304" pitchFamily="18" charset="0"/>
                <a:cs typeface="Times New Roman" panose="02020603050405020304" pitchFamily="18" charset="0"/>
              </a:rPr>
              <a:t>1920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俄国式的革命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是指俄国十月革命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诸路皆走不通了的一个变计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中国共产党早期组织成员认为中国民主革命只有走十月革命的道路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即采用暴力革命的方式才能成功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项正确。从时间信息看</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两项与题干信息不符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项的改革主张与题干观点相背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900937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904201"/>
            <a:ext cx="8128000" cy="3444020"/>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毛泽东思想</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可归纳为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一、三、三、三、四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马克思主义与中国革命实践相结合。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三个精髓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实事求是、群众路线、独立自主。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三大理论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工农武装割据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思想、新民主主义革命理论、社会主义革命与建设理论。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三项实践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指导新民主主义革命、指导社会主义革命、指导社会主义建设。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四个阶段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萌芽、形成、成熟、新发展。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4"/>
          <a:stretch>
            <a:fillRect/>
          </a:stretch>
        </p:blipFill>
        <p:spPr>
          <a:xfrm>
            <a:off x="745390" y="1988840"/>
            <a:ext cx="1049046" cy="405935"/>
          </a:xfrm>
          <a:prstGeom prst="rect">
            <a:avLst/>
          </a:prstGeom>
        </p:spPr>
      </p:pic>
    </p:spTree>
    <p:extLst>
      <p:ext uri="{BB962C8B-B14F-4D97-AF65-F5344CB8AC3E}">
        <p14:creationId xmlns:p14="http://schemas.microsoft.com/office/powerpoint/2010/main" xmlns="" val="13117922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,19,2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中共七届二中全会提出全党工作重心的转变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这意味着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农村土地革命的胜利完成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农村包围城市的革命阶段基本结束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对工人与农民阶级地位的重新认识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社会主义革命与建设的迅速展开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由时间信息可知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中共七届二中全会召开的背景是解放战争即将胜利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结合党的工作重心由农村转向城市可以判断出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农村包围城市的革命阶段基本结束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项说法与史实不符</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项材料无从体现</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项社会主义建设出现在中华人民共和国成立后。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284371" y="1988840"/>
            <a:ext cx="359637" cy="361175"/>
          </a:xfrm>
          <a:prstGeom prst="rect">
            <a:avLst/>
          </a:prstGeom>
        </p:spPr>
      </p:pic>
    </p:spTree>
    <p:extLst>
      <p:ext uri="{BB962C8B-B14F-4D97-AF65-F5344CB8AC3E}">
        <p14:creationId xmlns:p14="http://schemas.microsoft.com/office/powerpoint/2010/main" xmlns="" val="41582836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66</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67</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周恩来说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共产国际的领导同志都还担心我们离工人阶级太远了。我说我们在农村里经过长期斗争的锻炼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有毛泽东同志的领导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完全可以无产阶级化。共产国际的一些同志听了之后大哗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不以为然。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对这段话的正确理解是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中国工人阶级尚未登上政治舞台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共产国际反对农民参加中国革命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中国奉行独立自主的和平外交政策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中国共产党坚持马克思主义中国化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在农村里经过长期斗争的锻炼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可知此时处于土地革命时期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共产国际只是反对中国的革命道路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项是新中国成立之后的外交方针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排除。由题干材料可知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中国共产党坚持走农村包围城市的革命道路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这是马克思主义中国化的表现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2492896"/>
            <a:ext cx="359637" cy="361175"/>
          </a:xfrm>
          <a:prstGeom prst="rect">
            <a:avLst/>
          </a:prstGeom>
        </p:spPr>
      </p:pic>
    </p:spTree>
    <p:extLst>
      <p:ext uri="{BB962C8B-B14F-4D97-AF65-F5344CB8AC3E}">
        <p14:creationId xmlns:p14="http://schemas.microsoft.com/office/powerpoint/2010/main" xmlns="" val="33523886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66</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67</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67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邓小平理论和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三个代表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重要思想</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邓小平同志在一次重要会议上指出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一个民族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如果一切从本本出发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思想僵化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迷信盛行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那它就不能前进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它的生机就停止了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就要亡党亡国。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如果现在再不实行改革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我们的现代化事业和社会主义事业就会被葬送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。该讲话的意义在于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探索适合中国国情的工业化道路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标志着邓小平理论体系的完全形成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开辟新时期新道路的宣言书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确立了邓小平理论在全党的指导地位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由题干中邓小平的讲话内容可知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此次讲话为《解放思想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实事求是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团结一致向前看》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这次讲话开辟了新时期新道路的宣言书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为中共十一届三中全会的召开奠定了基础。故选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779912" y="2996952"/>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13</TotalTime>
  <Words>560</Words>
  <Application>Microsoft Office PowerPoint</Application>
  <PresentationFormat>全屏显示(4:3)</PresentationFormat>
  <Paragraphs>68</Paragraphs>
  <Slides>10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12"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2021-06-17T16:21:08Z</dcterms:modified>
</cp:coreProperties>
</file>