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1" r:id="rId6"/>
    <p:sldId id="275" r:id="rId7"/>
    <p:sldId id="279" r:id="rId8"/>
    <p:sldId id="278" r:id="rId9"/>
    <p:sldId id="277" r:id="rId10"/>
    <p:sldId id="281" r:id="rId11"/>
    <p:sldId id="285" r:id="rId12"/>
    <p:sldId id="284" r:id="rId13"/>
    <p:sldId id="259" r:id="rId14"/>
    <p:sldId id="269" r:id="rId15"/>
    <p:sldId id="315" r:id="rId16"/>
    <p:sldId id="324" r:id="rId17"/>
    <p:sldId id="332" r:id="rId18"/>
    <p:sldId id="33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48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291992"/>
            <a:ext cx="108077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第二部分　中国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近代史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第十二单元　近代经济、社会生活与教育文化事业的发展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4202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四、新闻出版业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报刊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:1872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年在上海创办的《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申报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是近代中国存在时间最长的中文报纸。天津的《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大公报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》、上海的《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新闻报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》和延安的《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解放日报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是民国时期的著名报纸。上海的《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东方杂志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》、陈独秀创办的《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新青年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》和邹韬奋主办的《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》周刊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是民国时期影响较大的刊物。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出版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:1897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年在上海创办的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商务印书馆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是近代中国人创办的第一个也是规模最大的文化出版机构。中华书局、开明书店、生活书店等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也是当时有影响的出版机构。中国共产党在根据地创办的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新华书店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成为出版发行进步书刊的重要阵地。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395520" y="73400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395520" y="120134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699382" y="1332238"/>
            <a:ext cx="12105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99382" y="1799581"/>
            <a:ext cx="121057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56982" y="1332238"/>
            <a:ext cx="12105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56982" y="1799581"/>
            <a:ext cx="121057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15854" y="1914658"/>
            <a:ext cx="163660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15854" y="2382001"/>
            <a:ext cx="163660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681550" y="1914658"/>
            <a:ext cx="45750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681549" y="2382001"/>
            <a:ext cx="45750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8052" y="2506940"/>
            <a:ext cx="12246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8051" y="2974283"/>
            <a:ext cx="12246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699382" y="2506940"/>
            <a:ext cx="12105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99382" y="2974283"/>
            <a:ext cx="121057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573719" y="2506940"/>
            <a:ext cx="81633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573719" y="2974283"/>
            <a:ext cx="81633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977286" y="3681642"/>
            <a:ext cx="203378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77287" y="4148985"/>
            <a:ext cx="203378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47249" y="5427315"/>
            <a:ext cx="160812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47250" y="5894658"/>
            <a:ext cx="160812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7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  <p:bldP spid="13" grpId="0" animBg="1"/>
      <p:bldP spid="16" grpId="0" animBg="1"/>
      <p:bldP spid="19" grpId="0" animBg="1"/>
      <p:bldP spid="21" grpId="0" animBg="1"/>
      <p:bldP spid="24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84396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五、文学艺术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鲁迅的《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狂人日记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成为一篇讨伐封建主义的檄文。他的《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阿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》成为批判国民性问题的经典之作。解放区的文艺工作者深入工农群众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创造出一批优秀文艺作品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如赵树理的《小二黑结婚》《李有才板话》、丁玲的《太阳照在桑干河上》、周立波的《暴风骤雨》等小说。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绘画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齐白石擅绘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花鸟草虫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。徐悲鸿熟悉中西画法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创作了《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田横五百士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愚公移山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》等宏篇巨作。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943266" y="1442974"/>
            <a:ext cx="16366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43266" y="1910317"/>
            <a:ext cx="16366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08710" y="2035256"/>
            <a:ext cx="15572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08710" y="2502599"/>
            <a:ext cx="15572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369294" y="4373210"/>
            <a:ext cx="16366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69294" y="4840553"/>
            <a:ext cx="16366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01248" y="4955100"/>
            <a:ext cx="203953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01249" y="5422443"/>
            <a:ext cx="203953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61311" y="4955100"/>
            <a:ext cx="16176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61312" y="5422443"/>
            <a:ext cx="16176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6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80463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音乐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在抗日救亡运动的洪流中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聂耳创作了《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义勇军进行曲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毕业歌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》等名曲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谱写了时代的最强音。冼星海作曲的《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黄河大合唱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》气势磅礴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表现出中华民族的伟大、独立、坚强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体现了中国人民的勇敢、顽强和百折不挠的拼搏精神。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中国自己拍摄的第一部无声电影是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1905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年拍摄的京剧《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定军山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第一部有声电影是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年拍摄的《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歌女红牡丹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》。《十字街头》《马路天使》《渔光曲》等经典影片丰富了人们的精神生活。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46538" y="861083"/>
            <a:ext cx="21533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46538" y="1328426"/>
            <a:ext cx="215331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4820" y="1442973"/>
            <a:ext cx="4001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4820" y="1899925"/>
            <a:ext cx="4001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31338" y="1442973"/>
            <a:ext cx="12002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31338" y="1899925"/>
            <a:ext cx="12002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15420" y="2035255"/>
            <a:ext cx="202168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15420" y="2492207"/>
            <a:ext cx="202168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05029" y="3787386"/>
            <a:ext cx="12002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05029" y="4254729"/>
            <a:ext cx="12002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470947" y="3787386"/>
            <a:ext cx="1772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470947" y="4254729"/>
            <a:ext cx="1772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4820" y="4362818"/>
            <a:ext cx="4001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4820" y="4830161"/>
            <a:ext cx="4001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0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7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" action="ppaction://noaction"/>
          </p:cNvPr>
          <p:cNvSpPr/>
          <p:nvPr/>
        </p:nvSpPr>
        <p:spPr>
          <a:xfrm>
            <a:off x="5388568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中国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近代社会的转型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67419"/>
            <a:ext cx="458458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中国近代社会的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变迁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5616976"/>
              </p:ext>
            </p:extLst>
          </p:nvPr>
        </p:nvGraphicFramePr>
        <p:xfrm>
          <a:off x="692150" y="1778373"/>
          <a:ext cx="10807700" cy="4429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3" imgW="3837245" imgH="1572672" progId="Word.Document.12">
                  <p:embed/>
                </p:oleObj>
              </mc:Choice>
              <mc:Fallback>
                <p:oleObj name="文档" r:id="rId3" imgW="3837245" imgH="15726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778373"/>
                        <a:ext cx="10807700" cy="44294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400880"/>
              </p:ext>
            </p:extLst>
          </p:nvPr>
        </p:nvGraphicFramePr>
        <p:xfrm>
          <a:off x="692150" y="1359513"/>
          <a:ext cx="10807700" cy="439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3" imgW="3837245" imgH="1559714" progId="Word.Document.12">
                  <p:embed/>
                </p:oleObj>
              </mc:Choice>
              <mc:Fallback>
                <p:oleObj name="文档" r:id="rId3" imgW="3837245" imgH="15597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359513"/>
                        <a:ext cx="10807700" cy="439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069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55094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推动中国近代社会转型的主要因素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列强侵略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民族危机加深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西学传入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社会变革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先进人士推动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思想解放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政府提倡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生产方式变革等。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59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9827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近代以来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西方的生活方式传入中国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使中国社会生活发生巨大变化。假如你是一位已经接受新事物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辛亥革命后生活在上海的政府官员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你不可能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坐轮船或火车出差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向上司行跪拜礼、称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发电报问候亲人、与朋友照相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在报纸上看新闻、休闲时看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电影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09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9614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题干中的关键信息为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辛亥革命后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。结合所学知识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可知辛亥革命后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民国政府废除跪拜礼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代之以文明简单的鞠躬、握手礼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之类的称谓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代之以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等平等的称呼。故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项不符合当时的情景。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21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考点梳理整合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考点梳理整合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1649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一、民族资本主义的发展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曲折历程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十九世纪六七十年代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中国民族资本主义产生。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甲午中日战争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以状元实业家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张謇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为代表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中国人走上了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实业救国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短暂的春天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辛亥革命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掀起了发展实业的热潮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第一次世界大战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期间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西方列强忙于欧洲战事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暂时放松了对中国的经济侵略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中国民族工业出现了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短暂的春天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。其中发展最快的是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纺织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业和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业。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第一次世界大战后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帝国主义经济势力卷土重来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民族资本主义发展再度受挫。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67757" y="1910566"/>
            <a:ext cx="244714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67757" y="2388300"/>
            <a:ext cx="24471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89439" y="1910566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89439" y="2388300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226394" y="2502848"/>
            <a:ext cx="159746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26394" y="2970191"/>
            <a:ext cx="159746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10505" y="3074347"/>
            <a:ext cx="162957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10505" y="3562472"/>
            <a:ext cx="162957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4105" y="3677020"/>
            <a:ext cx="288232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4105" y="4144363"/>
            <a:ext cx="288232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42162" y="4839623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42162" y="5306966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83927" y="4839623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83927" y="5306966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3" grpId="0" animBg="1"/>
      <p:bldP spid="15" grpId="0" animBg="1"/>
      <p:bldP spid="18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3970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曲折发展的原因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帝国主义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封建主义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的双重压迫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官僚资本主义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的摧残。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评价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中国近代民族工业虽然有了长足的发展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但总的来说还比较落后。它们资金少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规模小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技术差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而且主要集中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轻工业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重工业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基础极为薄弱。地区分布也极不平衡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主要集中在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等沿海沿江的大城市。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350875" y="1619620"/>
            <a:ext cx="16215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50875" y="2086963"/>
            <a:ext cx="16215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397346" y="1619620"/>
            <a:ext cx="16215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397346" y="2086963"/>
            <a:ext cx="16215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193482" y="1619620"/>
            <a:ext cx="88032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193482" y="2086963"/>
            <a:ext cx="8803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0274" y="2201511"/>
            <a:ext cx="16686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0275" y="2668854"/>
            <a:ext cx="16686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8651" y="3957575"/>
            <a:ext cx="125920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8651" y="4424918"/>
            <a:ext cx="125920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34137" y="3957575"/>
            <a:ext cx="121006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34137" y="4424918"/>
            <a:ext cx="12100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29342" y="452603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29342" y="501416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51159" y="452603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51159" y="501416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4" grpId="0" animBg="1"/>
      <p:bldP spid="17" grpId="0" animBg="1"/>
      <p:bldP spid="19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38186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二、社会生活的变化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交通工具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年代以后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火车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轮船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等新式交通工具传入中国。新式交通工具的引入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方便了人们的出行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促进了商品的流通。近代交通管理和通信事业的发展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逐渐改变了人们的生产方式和生活方式。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65684" y="267949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65684" y="314683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73239" y="2679492"/>
            <a:ext cx="8303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73239" y="3146835"/>
            <a:ext cx="8303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91192" y="2679492"/>
            <a:ext cx="8303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91192" y="3146835"/>
            <a:ext cx="8303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29927" y="2679492"/>
            <a:ext cx="8303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29927" y="3146835"/>
            <a:ext cx="8303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9321" y="3271773"/>
            <a:ext cx="8303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9321" y="3739116"/>
            <a:ext cx="8303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39324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社会习俗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辛亥革命后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民国政府强令男子剪掉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辫子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劝禁女子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缠足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废除有损人格的跪拜礼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代之以简单的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鞠躬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握手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的称谓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代之以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的称呼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自由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的新风尚。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人们的饮食、服饰、婚丧以及休闲娱乐方式日益开放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出现了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崇洋逐新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的趋向。在时装、烫发流行之际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旗袍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中山装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等具有民族风情的服装也受人青睐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评价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从总体上看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近代社会生活的变化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呈现出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新旧并呈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多元发展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的特征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512792" y="62245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512792" y="108979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05310" y="119395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05310" y="166129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178520" y="119395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178520" y="166129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417032" y="119395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417032" y="166129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41323" y="178623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41323" y="225357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1293" y="2366701"/>
            <a:ext cx="162803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1293" y="2834044"/>
            <a:ext cx="162803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17420" y="3540628"/>
            <a:ext cx="162803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17420" y="4018362"/>
            <a:ext cx="162803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471228" y="352102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471228" y="399875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1293" y="4110704"/>
            <a:ext cx="122612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1293" y="4578047"/>
            <a:ext cx="122612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452758" y="4704356"/>
            <a:ext cx="16320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452758" y="5171699"/>
            <a:ext cx="16320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1293" y="5281960"/>
            <a:ext cx="16320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1293" y="5759694"/>
            <a:ext cx="16320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77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3" grpId="0" animBg="1"/>
      <p:bldP spid="16" grpId="0" animBg="1"/>
      <p:bldP spid="18" grpId="0" animBg="1"/>
      <p:bldP spid="20" grpId="0" animBg="1"/>
      <p:bldP spid="23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86783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三、近代教育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新式学堂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洋务运动时期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洋务派先后兴办了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同文馆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福州船政学堂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等一批新式学校。甲午战争后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清政府先后在天津创办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北洋西学堂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在上海创办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南洋公学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。百日维新期间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清政府又决定创办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京师大学堂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24692" y="2346982"/>
            <a:ext cx="12542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24692" y="2814325"/>
            <a:ext cx="12542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504112" y="2346982"/>
            <a:ext cx="9853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504111" y="2814325"/>
            <a:ext cx="98534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6574" y="2939264"/>
            <a:ext cx="170008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6573" y="3396216"/>
            <a:ext cx="170008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13423" y="3523218"/>
            <a:ext cx="20130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13423" y="3980170"/>
            <a:ext cx="201300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95086" y="3523218"/>
            <a:ext cx="16506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95087" y="3980170"/>
            <a:ext cx="16506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49313" y="4110035"/>
            <a:ext cx="206044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49314" y="4566987"/>
            <a:ext cx="20604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7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45813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废除科举制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1905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清政府谕令一律停止科举考试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存在约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1 300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年的科举制度至此寿终正寝。清政府还通令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兴办学堂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颁布各级学堂章程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统一全国学制。中国近代新式教育逐渐发展起来。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527629" y="52170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27629" y="97865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2951230"/>
            <a:ext cx="10807700" cy="297438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86865" y="1113983"/>
            <a:ext cx="125219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86865" y="1581326"/>
            <a:ext cx="125219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4429" y="1685484"/>
            <a:ext cx="4001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4429" y="2152827"/>
            <a:ext cx="4001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09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304</TotalTime>
  <Words>1024</Words>
  <Application>Microsoft Office PowerPoint</Application>
  <PresentationFormat>宽屏</PresentationFormat>
  <Paragraphs>49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39</cp:revision>
  <dcterms:created xsi:type="dcterms:W3CDTF">2020-12-05T02:41:23Z</dcterms:created>
  <dcterms:modified xsi:type="dcterms:W3CDTF">2021-01-12T05:11:46Z</dcterms:modified>
</cp:coreProperties>
</file>