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51" r:id="rId17"/>
    <p:sldId id="259" r:id="rId18"/>
    <p:sldId id="269" r:id="rId19"/>
    <p:sldId id="315" r:id="rId20"/>
    <p:sldId id="324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第五部分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第二十三单元　第二次工业革命和近代科学文化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512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大众教育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欧洲国家开始推广大众教育。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德国推行教育改革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建立由初等学校、中等学校、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组成的系统教育体系。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法国通过法律开设政府资助的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中等学校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英国、法国开始对儿童实行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免费义务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教育的普及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提高了欧美各国的大众文化水平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促进了社会发展。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2" y="26587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02" y="31468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1929" y="3282165"/>
            <a:ext cx="16574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1929" y="3739117"/>
            <a:ext cx="16574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7821" y="3863311"/>
            <a:ext cx="16247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7821" y="4330654"/>
            <a:ext cx="16247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4026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工业革命开始后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随着工业和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农村人口不断流向城市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城市规模越来越大。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城市规划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城市的环境开始得到改善。一些基础设施建立起来。随着城市的发展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人们的生活方式也发生着变化。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76174" y="21391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76174" y="26168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874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社会问题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环境污染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工厂排放大量的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和废水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严重污染了大气和河流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危害着人们的身体健康。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社会矛盾激化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资本家日益富裕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广大工人获得的收入却难以糊口。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日趋尖锐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工人的反抗斗争日益激烈。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47955" y="17962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47955" y="22636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84754" y="4716110"/>
            <a:ext cx="1651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84754" y="5183453"/>
            <a:ext cx="16511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2494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三、近代科学与文化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科学家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英国科学家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是近代自然科学的奠基人之一。他在天文学、数学、力学等领域都有杰出贡献。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万有引力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定律、光学分析和微积分学是他的三大成就。出版了《自然哲学的数学原理》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物理学成为一门独立的学科。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2420" y="27418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2420" y="3209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224" y="3916011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224" y="4383354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9816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达尔文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英国生物学家。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出版了《物种起源》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进化论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打破了神创论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在生物科学领域掀起了一场伟大革命。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86891" y="3250993"/>
            <a:ext cx="12437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86891" y="3707945"/>
            <a:ext cx="12437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874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文学巨匠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巴尔扎克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巴尔扎克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世纪法国著名作家。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人间喜剧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小说集。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托尔斯泰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俄国伟大的作家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俄国革命的镜子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战争与和平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》《安娜</a:t>
            </a:r>
            <a:r>
              <a:rPr lang="en-US" altLang="zh-CN" sz="3200" b="1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卡列尼娜》《复活》等。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0658" y="2419719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0658" y="2887062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18085" y="2991219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18085" y="3458562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01929" y="4175782"/>
            <a:ext cx="28445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01930" y="4643125"/>
            <a:ext cx="2844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15511" y="4749923"/>
            <a:ext cx="20370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15512" y="5217266"/>
            <a:ext cx="20370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3976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音乐美术大师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贝多芬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德国作曲家。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英雄交响曲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》是一部反映重大社会题材的作品。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梵高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梵高是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荷兰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的画家。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《夜间的咖啡馆》《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向日葵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1385" y="2960047"/>
            <a:ext cx="20308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1385" y="3437781"/>
            <a:ext cx="20308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1929" y="413605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1929" y="46137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00399" y="4717946"/>
            <a:ext cx="12104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00399" y="5195680"/>
            <a:ext cx="12104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18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" action="ppaction://noaction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次工业革命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505669"/>
              </p:ext>
            </p:extLst>
          </p:nvPr>
        </p:nvGraphicFramePr>
        <p:xfrm>
          <a:off x="692150" y="1925743"/>
          <a:ext cx="10807700" cy="3260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245" imgH="1157637" progId="Word.Document.12">
                  <p:embed/>
                </p:oleObj>
              </mc:Choice>
              <mc:Fallback>
                <p:oleObj name="文档" r:id="rId3" imgW="3837245" imgH="1157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925743"/>
                        <a:ext cx="10807700" cy="3260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645841"/>
              </p:ext>
            </p:extLst>
          </p:nvPr>
        </p:nvGraphicFramePr>
        <p:xfrm>
          <a:off x="692150" y="756784"/>
          <a:ext cx="10807700" cy="5598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245" imgH="1987708" progId="Word.Document.12">
                  <p:embed/>
                </p:oleObj>
              </mc:Choice>
              <mc:Fallback>
                <p:oleObj name="文档" r:id="rId3" imgW="3837245" imgH="19877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56784"/>
                        <a:ext cx="10807700" cy="5598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4798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两次工业革命分别开启了蒸汽时代和电气时代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区分它们主要是根据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能源动力　　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通信技术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机械设备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第一次工业革命期间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瓦特改良的蒸汽机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迅速在许多部门中使用。蒸汽机的推广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解决了工厂发展的动力问题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把人类带入蒸汽时代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第二次工业革命期间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电力逐步取代了蒸汽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成为工厂机器的主要动力。所以区分蒸汽时代和电气时代的主要依据是能源动力。故选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985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一、第二次工业革命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随着第一次工业革命的展开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欧美主要资本主义国家的经济迅速发展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研究也取得了重大进步。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十九世纪六七十年代。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科学研究同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工业生产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紧密结合。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显著成就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成为新的能源进入生产生活领域。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35447" y="27106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35447" y="31883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37331" y="3899912"/>
            <a:ext cx="1638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37331" y="4367255"/>
            <a:ext cx="1638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22384" y="447306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22384" y="495079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4414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电的应用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主要发明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美国发明家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爱迪生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发明了耐用的白炽灯泡、碱性蓄电池、电影摄影机和放映机等。发电机、电动机、电焊机、电钻等纷纷问世。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人类社会进入了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电气时代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5027" y="2679492"/>
            <a:ext cx="1206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5027" y="3157226"/>
            <a:ext cx="1206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95299" y="4443351"/>
            <a:ext cx="16096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95299" y="4921085"/>
            <a:ext cx="16096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249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内燃机和新的交通工具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奥托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制造出煤气内燃机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戴姆勒研制出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狄塞尔发明了柴油内燃机。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内燃机的发明解决了交通运输工具的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并带动了相关的新兴工业的发展。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制造出一辆由内燃机驱动的汽车。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b.1913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汽车公司使用流水线生产汽车。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11893" y="1557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11893" y="2024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72465" y="15572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72465" y="20246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71312" y="2741838"/>
            <a:ext cx="12258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71312" y="3209181"/>
            <a:ext cx="12258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27828" y="44771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27828" y="49548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22483" y="56512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22483" y="612902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961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化学工业和新材料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化学工业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瑞典化学家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诺贝尔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发明了现代炸药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后又研制出无烟炸药。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新材料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a.1869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海厄特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发明了赛璐珞的制造技术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现代塑料工业由此诞生。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b.1884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夏尔多内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发明了人造纤维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开辟了新的纺织品生产领域。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01980" y="1526102"/>
            <a:ext cx="11925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01980" y="1993445"/>
            <a:ext cx="11925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09140" y="3271775"/>
            <a:ext cx="12165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09140" y="3739118"/>
            <a:ext cx="12165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40096" y="4451735"/>
            <a:ext cx="16088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40097" y="4919078"/>
            <a:ext cx="16088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450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第二次工业革命促进了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极大地改善了人们的生活。一些资本主义国家取得了跨越式的发展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成为工业化强国。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主要资本主义国家出现了垄断组织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资本主义由自由资本主义向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垄断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资本主义即帝国主义阶段过渡。随之而来的资本主义对外扩张的增强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对世界产生了深远影响。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95420" y="1796265"/>
            <a:ext cx="12314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95420" y="2263608"/>
            <a:ext cx="12314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2" y="41342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02" y="46119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739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二、工业化国家的社会变化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人口增长和大众教育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人口增长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极大地推动了生产力的发展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促进了人口的迅速增长。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劳动力结构发生了巨大变化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越来越多的人放弃农业生产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专门从事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和商业。越来越多的妇女走出家庭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成为工业劳动者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为妇女社会地位的提高创造了条件。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2026" y="2637928"/>
            <a:ext cx="16434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2026" y="3105271"/>
            <a:ext cx="16434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9868" y="43857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9868" y="48530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307</TotalTime>
  <Words>928</Words>
  <Application>Microsoft Office PowerPoint</Application>
  <PresentationFormat>宽屏</PresentationFormat>
  <Paragraphs>79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2021-01-12T08:39:39Z</dcterms:modified>
</cp:coreProperties>
</file>