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259" r:id="rId32"/>
    <p:sldId id="269" r:id="rId33"/>
    <p:sldId id="315" r:id="rId34"/>
    <p:sldId id="324" r:id="rId35"/>
    <p:sldId id="332" r:id="rId36"/>
    <p:sldId id="264" r:id="rId37"/>
    <p:sldId id="335" r:id="rId38"/>
    <p:sldId id="336" r:id="rId39"/>
    <p:sldId id="274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第十四单元　中国特色社会主义道路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061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中心环节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企业活力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大大调动了企业、职工的积极性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增强了企业的活力。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我国工农业生产总值、国民生产总值、国家财政收入和城乡居民收入都比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年翻了一番。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9911" y="1858611"/>
            <a:ext cx="16470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9911" y="2336345"/>
            <a:ext cx="16470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54506" y="3604284"/>
            <a:ext cx="8266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54505" y="4071627"/>
            <a:ext cx="8266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4014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社会主义市场经济体制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:1992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中共十四大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明确提出要建立社会主义市场经济体制。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:1993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中共十四届三中全会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通过《中共中央关于建立社会主义市场经济体制若干问题的决定》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社会主义市场经济体制是同社会主义基本制度结合在一起的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建立社会主义市场经济体制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就是要使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在国家宏观调控下对资源配置起基础性作用。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08183" y="1536492"/>
            <a:ext cx="20418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08183" y="2003835"/>
            <a:ext cx="20418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92780" y="2696700"/>
            <a:ext cx="36729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92780" y="3184825"/>
            <a:ext cx="36729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15595" y="4467822"/>
            <a:ext cx="7822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15595" y="4935165"/>
            <a:ext cx="7822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117831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把社会主义基本制度和市场经济结合起来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市场经济体制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有利于实现经济的协调发展和稳定高速增长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对现代化建设有巨大推动作用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使中国的经济实力明显增强。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429" y="2783401"/>
            <a:ext cx="40681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429" y="3240353"/>
            <a:ext cx="40681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7545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四、对外开放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经济特区的建立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:1980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中央决定在广东、福建两省兴办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深圳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珠海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汕头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厦门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个经济特区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实行特殊的经济政策和经济管理体制。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在短短的几年内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建设成为一座繁华的现代化城市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成为经济特区的代表和对外开放的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设立经济特区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对引进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先进技术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管理经验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推动国内的进一步改革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扩大对外经济交流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发展社会主义现代化事业起到了极为重要的作用。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12793" y="15157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12793" y="19830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820" y="20976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820" y="25649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0166" y="20976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0166" y="25649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15903" y="20976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15903" y="25649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2870" y="32717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2870" y="37391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65552" y="44355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65552" y="49132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52349" y="4435556"/>
            <a:ext cx="16478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52349" y="4913290"/>
            <a:ext cx="16478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92011" y="4435556"/>
            <a:ext cx="16478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92011" y="4913290"/>
            <a:ext cx="16478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787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对外开放领域的扩大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沿海地区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:1984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中国进一步开放大连、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、青岛、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、福州、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个沿海城市。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中国又把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长江三角洲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珠江三角洲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闽南三角地区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开辟为沿海经济开放区。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海南岛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被划为经济特区。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浦东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开发区也建立起来。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内陆地区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:1992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对外开放的地域向纵深推进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相继开放了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等沿江城市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满洲里等陆地边境城市和昆明、乌鲁木齐等内地省会和自治区首府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并实施灵活的鼓励外商投资的区域经济政策。随后几年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又陆续开放了一大批符合条件的内陆市县。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02302" y="7675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02302" y="12141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821" y="13390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821" y="180640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05512" y="13390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05512" y="180640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71330" y="13390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71330" y="179601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821" y="1920957"/>
            <a:ext cx="12210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821" y="2388300"/>
            <a:ext cx="12210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81104" y="1920957"/>
            <a:ext cx="205581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81104" y="2388300"/>
            <a:ext cx="205581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78421" y="1920957"/>
            <a:ext cx="24143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78421" y="2388300"/>
            <a:ext cx="24143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09348" y="2501670"/>
            <a:ext cx="12051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09348" y="2969013"/>
            <a:ext cx="12051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35054" y="2501670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35054" y="2969013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88938" y="425046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88938" y="472820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04675" y="425046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04675" y="472820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4" grpId="0" animBg="1"/>
      <p:bldP spid="17" grpId="0" animBg="1"/>
      <p:bldP spid="19" grpId="0" animBg="1"/>
      <p:bldP spid="22" grpId="0" animBg="1"/>
      <p:bldP spid="25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701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对外开放格局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经济特区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沿海开放城市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沿海经济开放区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的全方位、多层次、宽领域的对外开放格局。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加入世界贸易组织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对外开放加速了我国社会主义现代化建设的步伐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促进了我国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对外贸易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国民经济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的迅速发展。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中国成为世界贸易组织的成员。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加入世界贸易组织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为我国参与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经济全球化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开辟了新途径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为国民经济和社会发展开拓了新空间。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80063" y="639756"/>
            <a:ext cx="16049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80063" y="1107099"/>
            <a:ext cx="1604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13525" y="639756"/>
            <a:ext cx="24298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13525" y="1107099"/>
            <a:ext cx="24298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71369" y="639756"/>
            <a:ext cx="8157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71369" y="1107099"/>
            <a:ext cx="8157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4078" y="1232038"/>
            <a:ext cx="20314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4078" y="1688990"/>
            <a:ext cx="20314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7075" y="12320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7075" y="16889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13731" y="3555825"/>
            <a:ext cx="16183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13731" y="4043950"/>
            <a:ext cx="16183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71132" y="3555825"/>
            <a:ext cx="16183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71132" y="4043950"/>
            <a:ext cx="16183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6201" y="4149285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6201" y="4595846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91768" y="4741567"/>
            <a:ext cx="20328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91769" y="5208910"/>
            <a:ext cx="20328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7" grpId="0" animBg="1"/>
      <p:bldP spid="20" grpId="0" animBg="1"/>
      <p:bldP spid="22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五、邓小平理论指导地位的确立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形成过程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中共十一届三中全会后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邓小平领导中国共产党作出一系列重大决策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社会主义现代化建设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一步一步推向前进。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(2)1982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在中共十二大上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邓小平明确提出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把马克思主义的普遍真理同我国的具体实际结合起来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走自己的道路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中国特色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的社会主义。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(3)1987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中共十三大系统阐述了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社会主义初级阶段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明确概括了党在社会主义初级阶段的基本路线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经济建设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四项基本原则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72462" y="1920955"/>
            <a:ext cx="16041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72462" y="2388298"/>
            <a:ext cx="16041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80509" y="1920955"/>
            <a:ext cx="36726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80509" y="2388298"/>
            <a:ext cx="3672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26093" y="4258911"/>
            <a:ext cx="16054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26093" y="4726254"/>
            <a:ext cx="16054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15065" y="4851193"/>
            <a:ext cx="32888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15066" y="5318536"/>
            <a:ext cx="32888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85629" y="54226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85629" y="58900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669" y="60045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669" y="64823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62071" y="6008541"/>
            <a:ext cx="24205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62071" y="6486275"/>
            <a:ext cx="2420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29732" y="6004583"/>
            <a:ext cx="16541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9732" y="6482317"/>
            <a:ext cx="16541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7" grpId="0" animBg="1"/>
      <p:bldP spid="19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52842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邓小平在视察南方过程中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发表一系列重要谈话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强调党的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基本路线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要管一百年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动摇不得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社会主义的本质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是解放生产力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发展生产力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消灭剥削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消除两极分化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最终达到共同富裕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计划和市场都是经济手段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胆子要大一些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敢于试验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要抓住时机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发展自己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关键是发展经济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才是硬道理。邓小平的南方谈话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进一步解放了人们的思想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推动改革开放和社会主义现代化建设进入新阶段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对建设中国特色社会主义产生了深远影响。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41938" y="913038"/>
            <a:ext cx="7745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41938" y="1380381"/>
            <a:ext cx="7745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26109" y="1515710"/>
            <a:ext cx="16229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26109" y="1983053"/>
            <a:ext cx="16229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75991" y="2679493"/>
            <a:ext cx="16229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75991" y="3146836"/>
            <a:ext cx="16229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08883" y="32613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08883" y="37391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797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地位确立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(1)1992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年召开的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中共十四大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提出必须用邓小平建设有中国特色社会主义理论武装全党。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(2)1997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在中共十五大上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江泽民作了《高举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邓小平理论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伟大旗帜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把建设有中国特色社会主义事业全面推向二十一世纪》的报告。大会把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邓小平理论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确立为党的指导思想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对建设中国特色社会主义具有重要意义。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邓小平理论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阐明了在中国建设社会主义、巩固和发展社会主义的基本问题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是马克思主义在中国发展的新阶段。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85218" y="1245547"/>
            <a:ext cx="20203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85218" y="1712890"/>
            <a:ext cx="20203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77241" y="2398938"/>
            <a:ext cx="20609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77241" y="2876672"/>
            <a:ext cx="20609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70848" y="3593840"/>
            <a:ext cx="20259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70848" y="4050792"/>
            <a:ext cx="20259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14685" y="4747231"/>
            <a:ext cx="20259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14685" y="5214574"/>
            <a:ext cx="20259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0026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六、中国共产党第十六次全国代表大会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:2002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中国共产党第十六次全国代表大会在北京召开。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报告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江泽民在会上作了《全面建设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小康社会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开创中国特色社会主义事业新局面》的报告。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理论成就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重要思想被确立为中国共产党的指导思想。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34509" y="3022392"/>
            <a:ext cx="16109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34509" y="3500126"/>
            <a:ext cx="16109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43064" y="4186174"/>
            <a:ext cx="16109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43064" y="4674299"/>
            <a:ext cx="16109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0503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七、中国共产党第十七次全国代表大会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:2007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中国共产党第十七次全国代表大会在北京举行。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报告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胡锦涛在会上作了《高举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中国特色社会主义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伟大旗帜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为夺取全面建设小康社会新胜利而奋斗》的报告。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大会主题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高举中国特色社会主义伟大旗帜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以邓小平理论和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重要思想为指导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深入贯彻落实科学发展观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继续解放思想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坚持改革开放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推动科学发展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促进社会和谐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为夺取全面建设小康社会新胜利而奋斗。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42383" y="2461285"/>
            <a:ext cx="32056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2383" y="2939019"/>
            <a:ext cx="32056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八、中国共产党第十八次全国代表大会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中国共产党第十八次全国代表大会在北京举行。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高举中国特色社会主义伟大旗帜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邓小平理论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重要思想、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科学发展观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为指导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凝聚力量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攻坚克难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坚定不移沿着中国特色社会主义道路前进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为全面建成小康社会而奋斗。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在中共十八大上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科学发展观被确立为中国共产党的指导思想。中共十八大提出了夺取中国特色社会主义新胜利的基本要求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确定了全面建成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小康社会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和全面深化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的目标。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37844" y="1910565"/>
            <a:ext cx="20383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37844" y="2377908"/>
            <a:ext cx="20383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8198" y="2513237"/>
            <a:ext cx="16361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8197" y="2980580"/>
            <a:ext cx="16361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43225" y="2513237"/>
            <a:ext cx="20563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43224" y="2980580"/>
            <a:ext cx="205633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87581" y="5422068"/>
            <a:ext cx="16160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87581" y="5899802"/>
            <a:ext cx="16160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76353" y="5422068"/>
            <a:ext cx="16160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76353" y="5899802"/>
            <a:ext cx="16160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791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九、中国共产党第十九次全国代表大会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不忘初心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牢记使命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高举中国特色社会主义伟大旗帜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决胜全面建成小康社会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夺取新时代中国特色社会主义伟大胜利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为实现中华民族伟大复兴的中国梦不懈奋斗。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指导思想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习近平新时代中国特色社会主义思想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被确立为中国共产党必须长期坚持的指导思想。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01502" y="17962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1502" y="22428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54495" y="2388547"/>
            <a:ext cx="16220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54495" y="2845499"/>
            <a:ext cx="16220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93430" y="4146907"/>
            <a:ext cx="65610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93430" y="4603859"/>
            <a:ext cx="65610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992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十、中国梦宏伟蓝图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习近平提出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实现中华民族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伟大复兴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就是中华民族近代以来最伟大的梦想。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习近平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在十二届全国人大一次会议上深刻阐述了中国梦的宏伟蓝图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强调中国梦就是要实现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国家富强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民族振兴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人民幸福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实现中国梦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中国道路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弘扬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、凝聚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中国梦归根到底是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必须紧紧依靠人民来实现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必须不断为人民造福。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57875" y="1442974"/>
            <a:ext cx="16165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57875" y="1910317"/>
            <a:ext cx="16165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2271" y="2617147"/>
            <a:ext cx="12044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2270" y="3084490"/>
            <a:ext cx="12044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55934" y="3202632"/>
            <a:ext cx="16363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55933" y="3669975"/>
            <a:ext cx="16363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5161" y="3794914"/>
            <a:ext cx="16363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5160" y="4262257"/>
            <a:ext cx="16363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4114" y="3794914"/>
            <a:ext cx="16363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4113" y="4262257"/>
            <a:ext cx="16363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57223" y="3794914"/>
            <a:ext cx="16363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57222" y="4262257"/>
            <a:ext cx="16363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5161" y="4366974"/>
            <a:ext cx="16363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5160" y="4844708"/>
            <a:ext cx="16363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2268" y="4366974"/>
            <a:ext cx="16363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2267" y="4844708"/>
            <a:ext cx="16363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85870" y="4366974"/>
            <a:ext cx="8074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85869" y="4844708"/>
            <a:ext cx="8074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6983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奋斗目标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为了实现中国梦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中国共产党确立了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两个一百年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奋斗目标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中国共产党成立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实现国内生产总值和城乡居民人均收入比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年翻一番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全面建成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小康社会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中华人民共和国成立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富强民主文明和谐美丽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的社会主义现代化国家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实现中华民族伟大复兴。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54357" y="1848220"/>
            <a:ext cx="16574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54357" y="2315563"/>
            <a:ext cx="16574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2541" y="2430111"/>
            <a:ext cx="4820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4105" y="2897454"/>
            <a:ext cx="4820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67284" y="2440502"/>
            <a:ext cx="2835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67284" y="2897454"/>
            <a:ext cx="2835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70862" y="3019208"/>
            <a:ext cx="16166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70862" y="3486551"/>
            <a:ext cx="16166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8048" y="3595191"/>
            <a:ext cx="36521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8048" y="4062534"/>
            <a:ext cx="36521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34774" y="3595191"/>
            <a:ext cx="41017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34775" y="4062534"/>
            <a:ext cx="41017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41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53539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十一、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四个全面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战略布局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以习近平同志为核心的党中央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从坚持和发展中国特色社会主义全局出发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提出并形成了全面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建成小康社会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、全面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深化改革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、全面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依法治国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、全面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从严治党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四个全面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战略布局。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9465" y="3095129"/>
            <a:ext cx="2457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9465" y="3562472"/>
            <a:ext cx="2457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4215" y="3677019"/>
            <a:ext cx="16197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4214" y="4144362"/>
            <a:ext cx="16197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72106" y="3677019"/>
            <a:ext cx="16197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72105" y="4144362"/>
            <a:ext cx="16197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24151" y="3677019"/>
            <a:ext cx="16197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24150" y="4144362"/>
            <a:ext cx="16197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55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3865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(1)2013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中共十八届三中全会通过了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《中共中央关于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全面深化改革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若干重大问题的决定》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(2)2014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中共十八届四中全会通过了《中共中央关于全面推进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依法治国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若干重大问题的决定》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指出全面推进依法治国的总目标是建设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中国特色社会主义法治体系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社会主义法治国家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(3)2014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习近平在江苏调研时强调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从严治党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是全党的共同任务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全面从严治党是推进党的建设新的伟大工程的必然要求。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2163" y="1567666"/>
            <a:ext cx="24913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2163" y="2024618"/>
            <a:ext cx="24913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42017" y="2721056"/>
            <a:ext cx="15897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42017" y="3198790"/>
            <a:ext cx="15897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99509" y="3313338"/>
            <a:ext cx="48556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99509" y="3780681"/>
            <a:ext cx="4855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2554" y="3910414"/>
            <a:ext cx="33102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2554" y="4367366"/>
            <a:ext cx="33102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60348" y="4487511"/>
            <a:ext cx="16165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60348" y="4954854"/>
            <a:ext cx="16165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68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30464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四个全面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战略布局是新形势下中国共产党治国理政的总方略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为实现中华民族伟大复兴的中国梦提供了理论指导和行动指南。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48441" y="2398938"/>
            <a:ext cx="15895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48441" y="2876672"/>
            <a:ext cx="15895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69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91978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十二、新发展理念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中共十八届五中全会在北京举行。全会审议通过了《中共中央关于制定国民经济和社会发展第十三个五年规划的建议》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提出要牢固树立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协调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的新发展理念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着力提高发展质量和效益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形成平衡发展结构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改善生态环境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实现合作共赢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增进人民福祉。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新发展理念针对的是我国发展中的突出矛盾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回答的是中国当前最为紧迫的现实问题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关系我国发展全局和未来前景。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24220" y="25132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24220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37627" y="25132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37627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71816" y="25132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71816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0161" y="31159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0161" y="358325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5898" y="31159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5898" y="358325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78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3210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十三、经济建设取得重大成就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改革开放以来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中国的国内生产总值持续高速增长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粮食、棉花、肉类和原煤、钢、水泥等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多种工农业产品的产量在世界名列前茅。我国人民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生活水平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大幅提高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综合国力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不断跃上新台阶。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近年来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我国经济发展的内外环境发生深刻变化。以习近平同志为核心的党中央作出我国经济发展进入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速度变化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动力转换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的新常态的科学判断。我国创新宏观调控的思路和方式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优化升级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积极推进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科技创新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保障了国家经济的持续稳定增长。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99382" y="2180728"/>
            <a:ext cx="16158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99382" y="2648071"/>
            <a:ext cx="16158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55645" y="2180728"/>
            <a:ext cx="16158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55645" y="2648071"/>
            <a:ext cx="16158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62127" y="3916010"/>
            <a:ext cx="16158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62127" y="4404135"/>
            <a:ext cx="16158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2932" y="4518683"/>
            <a:ext cx="1708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932" y="4986026"/>
            <a:ext cx="1708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49550" y="4518683"/>
            <a:ext cx="1708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49550" y="4986026"/>
            <a:ext cx="1708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86384" y="5100574"/>
            <a:ext cx="16091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86384" y="5567917"/>
            <a:ext cx="16091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44993" y="5100574"/>
            <a:ext cx="162524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44993" y="5567917"/>
            <a:ext cx="162524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67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5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7990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中共十八大以来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我国加快构建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开放型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经济新体制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深入实施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一带一路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筹建和成立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基础设施投资银行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加快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自由贸易试验区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国际化进程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体现了中国与世界其他各国携手建设持久和平、共同繁荣的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和谐世界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的美好愿景。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综合国力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的持续增强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使中国在实现国家重大战略发展目标、主办国际盛会、应对突发事件、战胜重大自然灾害等方面具备了雄厚的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物质基础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精神力量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。伴随着综合国力的不断提升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中华民族伟大复兴的中国梦一定能够实现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73890" y="580528"/>
            <a:ext cx="12124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73890" y="1047871"/>
            <a:ext cx="12124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04106" y="1183200"/>
            <a:ext cx="16173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04106" y="1640152"/>
            <a:ext cx="16173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06112" y="1183200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06112" y="1640152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5278" y="1761809"/>
            <a:ext cx="2851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5278" y="2239543"/>
            <a:ext cx="2851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86035" y="1752595"/>
            <a:ext cx="12137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86035" y="2230329"/>
            <a:ext cx="12137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52472" y="2334486"/>
            <a:ext cx="16231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52472" y="2812220"/>
            <a:ext cx="16231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62542" y="3502967"/>
            <a:ext cx="16231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62542" y="3991092"/>
            <a:ext cx="16231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6819" y="4677140"/>
            <a:ext cx="16231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6819" y="5154874"/>
            <a:ext cx="16231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86104" y="4677140"/>
            <a:ext cx="16393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86104" y="5154874"/>
            <a:ext cx="16393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21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  <p:bldP spid="17" grpId="0" animBg="1"/>
      <p:bldP spid="20" grpId="0" animBg="1"/>
      <p:bldP spid="22" grpId="0" animBg="1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788665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90087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中华人民共和国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成立后</a:t>
            </a:r>
            <a:r>
              <a:rPr lang="en-US" altLang="zh-CN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中国农村政策的四次大调整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889211"/>
              </p:ext>
            </p:extLst>
          </p:nvPr>
        </p:nvGraphicFramePr>
        <p:xfrm>
          <a:off x="692150" y="842299"/>
          <a:ext cx="10807700" cy="615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3" imgW="3826154" imgH="2178916" progId="Word.Document.12">
                  <p:embed/>
                </p:oleObj>
              </mc:Choice>
              <mc:Fallback>
                <p:oleObj name="文档" r:id="rId3" imgW="3826154" imgH="21789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42299"/>
                        <a:ext cx="10807700" cy="615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337070"/>
              </p:ext>
            </p:extLst>
          </p:nvPr>
        </p:nvGraphicFramePr>
        <p:xfrm>
          <a:off x="692150" y="771484"/>
          <a:ext cx="10807700" cy="5569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3" imgW="3826154" imgH="1971555" progId="Word.Document.12">
                  <p:embed/>
                </p:oleObj>
              </mc:Choice>
              <mc:Fallback>
                <p:oleObj name="文档" r:id="rId3" imgW="3826154" imgH="19715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71484"/>
                        <a:ext cx="10807700" cy="5569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402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小说《平凡的世界》中描述道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田福堂太痛苦了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当年搞合作化时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他曾怀着多么热烈的感情把左邻右舍拢合在一起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做梦也没想到二十多年后的今天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大家都散伙了。小说中描述的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拢合在一起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都散伙了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土地改革和农业合作化运动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农业合作化运动和人民公社化运动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土地改革和家庭联产承包责任制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农业合作化运动和家庭联产承包责任制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3218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解答本题注意题干中的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搞合作化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大家都散伙了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二十多年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。根据这些信息确定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拢合在一起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都散伙了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年开始的农业合作化运动和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年开始的家庭联产承包责任制。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0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607273"/>
              </p:ext>
            </p:extLst>
          </p:nvPr>
        </p:nvGraphicFramePr>
        <p:xfrm>
          <a:off x="692150" y="1359513"/>
          <a:ext cx="10807700" cy="439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3" imgW="3837245" imgH="1559714" progId="Word.Document.12">
                  <p:embed/>
                </p:oleObj>
              </mc:Choice>
              <mc:Fallback>
                <p:oleObj name="文档" r:id="rId3" imgW="3837245" imgH="15597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59513"/>
                        <a:ext cx="10807700" cy="439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党的历史上两次具有转折意义的会议</a:t>
            </a:r>
            <a:r>
              <a:rPr lang="en-US" altLang="zh-CN" sz="20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遵义会议和中共十一届三中全会</a:t>
            </a:r>
            <a:endParaRPr lang="zh-CN" altLang="zh-CN" sz="20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78520"/>
              </p:ext>
            </p:extLst>
          </p:nvPr>
        </p:nvGraphicFramePr>
        <p:xfrm>
          <a:off x="692150" y="234651"/>
          <a:ext cx="10807700" cy="6767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3" imgW="3837245" imgH="2402744" progId="Word.Document.12">
                  <p:embed/>
                </p:oleObj>
              </mc:Choice>
              <mc:Fallback>
                <p:oleObj name="文档" r:id="rId3" imgW="3837245" imgH="24027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34651"/>
                        <a:ext cx="10807700" cy="6767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某同学在学习中国共产党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多年的奋斗历程时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自制了一把历史年代尺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处应该填写的是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开天辟地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当家作主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遵义会议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中共十一届三中全会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本题考查重大历史事件的历史意义。结合所学知识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项对应的是中国共产党成立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项对应的是中华人民共和国成立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项对应的是生死攸关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项对应的是伟大转折。故选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N16.eps" descr="id:21474954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216358" y="1633484"/>
            <a:ext cx="6778468" cy="18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1284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一、中共十一届三中全会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四人帮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人们要求对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冤假错案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进行平反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要求纠正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的错误。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两个凡是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方针的推行引起普遍不满。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思想理论界展开了一场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真理标准问题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的大讨论。这是一场深刻的思想解放运动。它使人们认识到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才是检验真理的唯一标准。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中共十一届三中全会在北京召开。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964804" y="1775483"/>
            <a:ext cx="5065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964804" y="2242826"/>
            <a:ext cx="5065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2940" y="2357374"/>
            <a:ext cx="12501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2940" y="2824717"/>
            <a:ext cx="12501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68078" y="2357374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68078" y="2824717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3331" y="3546608"/>
            <a:ext cx="24682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3331" y="4003560"/>
            <a:ext cx="24682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40693" y="41134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40693" y="45807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03255" y="468388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3255" y="515123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087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解放思想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、开动脑筋、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实事求是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、团结一致向前看的指导方针。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果断结束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以阶级斗争为纲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重新确立马克思主义的思想路线、政治路线、组织路线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作出了把党和国家的工作中心转移到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经济建设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的历史性决策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37920" y="2076820"/>
            <a:ext cx="16678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37920" y="2544163"/>
            <a:ext cx="16678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00767" y="2076820"/>
            <a:ext cx="16678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00767" y="2544163"/>
            <a:ext cx="16678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1452" y="4414774"/>
            <a:ext cx="16349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1452" y="4892508"/>
            <a:ext cx="16349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86498" y="4414774"/>
            <a:ext cx="16349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86498" y="4892508"/>
            <a:ext cx="16349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22367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中共十一届三中全会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是中华人民共和国成立以来党的历史上具有深远意义的伟大转折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开启了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和社会主义现代化的伟大征程。这次会议实际上形成了以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为核心的党的第二代中央领导集体。中共十一届三中全会以后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中国共产党在思想、政治、组织等方面进行全面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拨乱反正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96385" y="1905494"/>
            <a:ext cx="36835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96385" y="2372837"/>
            <a:ext cx="36835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26631" y="2492456"/>
            <a:ext cx="16320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26631" y="2949408"/>
            <a:ext cx="16320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71156" y="3063956"/>
            <a:ext cx="12268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71156" y="3531299"/>
            <a:ext cx="12268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928" y="4231384"/>
            <a:ext cx="16320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928" y="4709118"/>
            <a:ext cx="16320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0399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二、拨乱反正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伴随着思想解放的巨大潮流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平反冤假错案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的工作在全国全面展开。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中共中央决定撤销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中强加给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刘少奇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的种种罪名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使中华人民共和国成立以来最大的冤案得到平反。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:1981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中共十一届六中全会召开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通过了《中国共产党中央委员会关于建国以来党的若干历史问题的决议》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标志着中国共产党在指导思想上的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拨乱反正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胜利完成。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09920" y="1546883"/>
            <a:ext cx="24575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09920" y="2024617"/>
            <a:ext cx="24575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6798" y="2710665"/>
            <a:ext cx="12189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6798" y="3188399"/>
            <a:ext cx="12189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02868" y="5059011"/>
            <a:ext cx="16257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02868" y="5526354"/>
            <a:ext cx="16257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690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三、对内改革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调动农民的生产积极性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促进农村经济发展。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:1978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安徽凤阳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小岗村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农民实行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分田包干到户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自负盈亏。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已基本在全国农村普遍实行。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家庭联产承包责任制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激发了农民的劳动热情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带来农村生产力的大解放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农业生产和农民收入均有很大提高。随着农业生产向专业化、商品化、社会化发展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乡镇企业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也迅速发展起来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为农民致富和实现现代化开辟了一条新路。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21530" y="1931347"/>
            <a:ext cx="12258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21530" y="2398690"/>
            <a:ext cx="12258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98292" y="1931347"/>
            <a:ext cx="240586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98292" y="2398690"/>
            <a:ext cx="240586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94029" y="3115910"/>
            <a:ext cx="7822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94029" y="3552080"/>
            <a:ext cx="7822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81219" y="3687410"/>
            <a:ext cx="36726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81219" y="4154753"/>
            <a:ext cx="36726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1599" y="5431904"/>
            <a:ext cx="15869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1599" y="5909638"/>
            <a:ext cx="15869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3650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改革在农村取得成功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为继续深化改革打下了基础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改革的浪潮从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涌向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中共十二届三中全会通过了《中共中央关于经济体制改革的决定》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要求加快以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为重点的经济体制改革的步伐。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主要是把原来单一的公有制经济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公有制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为主体、多种所有制经济共同发展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对国有企业实行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政企分开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逐步扩大企业的生产经营自主权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实行经营责任制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按劳分配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为主体、多种分配方式并存的制度。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6684" y="15884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6684" y="20557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8057" y="15884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68057" y="20557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80865" y="2159947"/>
            <a:ext cx="7997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80865" y="2627290"/>
            <a:ext cx="7997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47819" y="2762620"/>
            <a:ext cx="7997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47819" y="3229963"/>
            <a:ext cx="7997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19220" y="3926402"/>
            <a:ext cx="12003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19220" y="4393745"/>
            <a:ext cx="12003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90416" y="4518683"/>
            <a:ext cx="16202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90417" y="4986026"/>
            <a:ext cx="16202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10062" y="5110964"/>
            <a:ext cx="8536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10062" y="5578307"/>
            <a:ext cx="8536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4105" y="5692855"/>
            <a:ext cx="8536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4105" y="6160198"/>
            <a:ext cx="8536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  <p:bldP spid="15" grpId="0" animBg="1"/>
      <p:bldP spid="19" grpId="0" animBg="1"/>
      <p:bldP spid="22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353</TotalTime>
  <Words>2754</Words>
  <Application>Microsoft Office PowerPoint</Application>
  <PresentationFormat>宽屏</PresentationFormat>
  <Paragraphs>118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48</cp:revision>
  <dcterms:created xsi:type="dcterms:W3CDTF">2020-12-05T02:41:23Z</dcterms:created>
  <dcterms:modified xsi:type="dcterms:W3CDTF">2021-01-12T06:29:50Z</dcterms:modified>
</cp:coreProperties>
</file>