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59" r:id="rId13"/>
    <p:sldId id="269" r:id="rId14"/>
    <p:sldId id="315" r:id="rId15"/>
    <p:sldId id="324" r:id="rId16"/>
    <p:sldId id="332" r:id="rId17"/>
    <p:sldId id="33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第五部分　世界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第二十一单元　工业革命和国际共产主义运动的兴起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463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第一国际和巴黎公社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第一国际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马克思主义诞生后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国际工人运动进入了一个新的历史时期。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:1864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英国、法国、德国等国的工人代表联合起来成立了国际工人协会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第一国际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95131" y="4435556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95131" y="4902899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074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巴黎公社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普法战争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中失败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社会矛盾激化。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巴黎的无产阶级和人民群众举行武装起义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推翻了资产阶级反动统治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建立了世界上第一个无产阶级政权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巴黎公社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资产阶级反动政府勾结普军联合反扑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公社失败。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6325" y="1827437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6325" y="2273998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93588" y="3575237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3588" y="4032189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50027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51449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工业革命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850743"/>
              </p:ext>
            </p:extLst>
          </p:nvPr>
        </p:nvGraphicFramePr>
        <p:xfrm>
          <a:off x="692150" y="902632"/>
          <a:ext cx="10807700" cy="6217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245" imgH="2207645" progId="Word.Document.12">
                  <p:embed/>
                </p:oleObj>
              </mc:Choice>
              <mc:Fallback>
                <p:oleObj name="文档" r:id="rId3" imgW="3837245" imgH="22076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02632"/>
                        <a:ext cx="10807700" cy="6217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面对燃烧造成的遮天蔽日的烟雾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来自国外的旅行者却为它的魅力所倾倒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有钱的英国人更喜欢乘坐蒸汽轮船在浑浊不堪、散发异味的泰晤士河上游览。这说明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电力在英国被广泛应用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人们陶醉于工业革命的成就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发展工业必须破坏环境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工业革命成果扩展到全球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532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蒸汽轮船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可知此时是第一次工业革命时期。从材料中可以看出虽然工业革命造成了严重的环境污染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但是人们还是陶醉在工业革命的成就中。电力属于第二次工业革命的成就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发展工业必须破坏环境的说法错误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材料没有体现工业革命成果扩展到全球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045680"/>
              </p:ext>
            </p:extLst>
          </p:nvPr>
        </p:nvGraphicFramePr>
        <p:xfrm>
          <a:off x="692150" y="1215534"/>
          <a:ext cx="10807700" cy="5013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245" imgH="1780010" progId="Word.Document.12">
                  <p:embed/>
                </p:oleObj>
              </mc:Choice>
              <mc:Fallback>
                <p:oleObj name="文档" r:id="rId3" imgW="3837245" imgH="17800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15534"/>
                        <a:ext cx="10807700" cy="5013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</a:t>
            </a:r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马克思主义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的诞生和实践 </a:t>
            </a: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下图为国际共产主义运动整体发展趋势示意图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处对应的历史事件是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英国宪章运动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《共产党宣言》发表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法国巴黎公社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俄国十月革命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年《共产党宣言》发表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,1871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年法国建立了世界上第一个无产阶级政权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巴黎公社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年俄国发生十月革命。故选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WLZR11.eps" descr="id:214749610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076" y="1463858"/>
            <a:ext cx="10489848" cy="132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1646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一、第一次工业革命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纺织技术的革新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英国君主立宪制建立后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政局稳定。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资本主义经济迅速发展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国内外市场不断扩大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刺激了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生产方式的改进和新技术的发明。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1733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凯伊发明了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提高了织布速度。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1765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哈格里夫斯发明了纺纱机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命名为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珍妮机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。珍妮机大大提高了生产效率。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77508" y="3302947"/>
            <a:ext cx="12349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77508" y="3780681"/>
            <a:ext cx="12349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6493" y="44771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6493" y="49548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15035" y="5059011"/>
            <a:ext cx="12137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15035" y="5536745"/>
            <a:ext cx="12137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9255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蒸汽机和工厂制度的确立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瓦特对蒸汽机作了一系列改进。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的广泛应用是生产领域的一次意义重大的飞跃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它极大地提高了生产力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使工业革命得以更快地向纵深发展。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工厂制度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瓦特蒸汽机。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传统的手工工场逐渐被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大工厂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替代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现代工厂制度最终确立。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9749" y="2118383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9749" y="2585726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33903" y="5048619"/>
            <a:ext cx="12227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33903" y="5505571"/>
            <a:ext cx="12227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3762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火车与铁路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火车发明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:1825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斯蒂芬森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设计的蒸汽机车正式试车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标志着铁路时代的开始。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铁路时代的到来为社会提供了更为快捷、廉价、便利的交通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使生产和市场之间的联系变得更加密切。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影响和扩展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工业革命极大地提高了社会生产力水平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人类进入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已成为世界上第一个工业国家。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世纪后期起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法国、美国、德国等国先后进行工业革命。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23426" y="754784"/>
            <a:ext cx="16271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23426" y="1222127"/>
            <a:ext cx="16271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4662" y="4246129"/>
            <a:ext cx="16110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4662" y="4723863"/>
            <a:ext cx="16110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4214" y="42461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4214" y="47238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9484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二、马克思主义的诞生和国际共产主义运动的兴起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马克思与恩格斯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相遇地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马克思结识了恩格斯。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马克思、恩格斯批判地继承了前人思想的精华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马克思主义理论主要包括马克思主义哲学、政治经济学和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科学社会主义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三个组成部分。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3393" y="1806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3393" y="2284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90401" y="23989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90401" y="28662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8107" y="4155002"/>
            <a:ext cx="20459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8107" y="4622345"/>
            <a:ext cx="20459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9556" y="5333614"/>
            <a:ext cx="24510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9557" y="5800957"/>
            <a:ext cx="24510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《共产党宣言》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:1848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马克思、恩格斯为共产主义者同盟起草的纲领《共产党宣言》在伦敦正式出版。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资本主义社会必将被共产主义社会所取代。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肯定资产阶级在历史上曾起到非常革命的作用。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号召工人阶级组织起来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用暴力推翻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进行无产阶级革命。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07243" y="4374291"/>
            <a:ext cx="16005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07243" y="4831243"/>
            <a:ext cx="1600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559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《共产党宣言》的发表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的诞生。马克思主义是科学的理论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创造性地揭示了人类社会发展规律。马克思主义是人民的理论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第一次创立了人民实现自身解放的思想体系。马克思主义是实践的理论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指引着人民改造世界的行动。马克思主义是不断发展的开放的理论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始终站在时代前沿。从此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无产阶级的斗争有了科学理论的指导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国际共产主义运动兴起并蓬勃发展。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12593" y="1224764"/>
            <a:ext cx="20107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12593" y="1692107"/>
            <a:ext cx="20107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300</TotalTime>
  <Words>898</Words>
  <Application>Microsoft Office PowerPoint</Application>
  <PresentationFormat>宽屏</PresentationFormat>
  <Paragraphs>73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2021-01-12T08:13:12Z</dcterms:modified>
</cp:coreProperties>
</file>