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259" r:id="rId18"/>
    <p:sldId id="269" r:id="rId19"/>
    <p:sldId id="315" r:id="rId20"/>
    <p:sldId id="27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古代史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第三单元　三国两晋南北朝时期政权分立与民族交融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58712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江南地区的开发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西晋末年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北方人的南迁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给江南地区输送了大量的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劳动力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也带来了中原先进的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生产工具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生产技术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江南地区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自然条件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江南地区社会比较安定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南下移民和当地民众的共同努力。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03597" y="2419719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03597" y="2876671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0557" y="3001610"/>
            <a:ext cx="12106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0557" y="3468953"/>
            <a:ext cx="12106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94177" y="3001610"/>
            <a:ext cx="163429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94177" y="3468953"/>
            <a:ext cx="16342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51577" y="3001610"/>
            <a:ext cx="163429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51577" y="3468953"/>
            <a:ext cx="16342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4426" y="3592714"/>
            <a:ext cx="163429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14426" y="4060057"/>
            <a:ext cx="16342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09800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大量荒地被开垦出来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耕地面积不断增加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并兴修了很多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水利工程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。农业生产技术也有了很大的改进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包括推广和改进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犁耕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实行精耕细作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以及推广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育种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、田间管理和施用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粪肥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等比较先进的生产技术。例如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水稻由原来的直播变成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育秧移栽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这是水稻生产技术的重大进步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普遍实行了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麦稻兼作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五岭以南地区还种植了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双季稻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使粮食产量有了很大的提高。此外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还发展种桑养蚕、培植果树、种植药材等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实行农业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多种经营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9958" y="1848220"/>
            <a:ext cx="16377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09958" y="2315563"/>
            <a:ext cx="16377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0556" y="24301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0556" y="290784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12493" y="24301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12493" y="290784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49011" y="243011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49011" y="290784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0556" y="30120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0556" y="348973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26691" y="3614675"/>
            <a:ext cx="16054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26691" y="4082018"/>
            <a:ext cx="16054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6827" y="4186070"/>
            <a:ext cx="16054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6827" y="4663804"/>
            <a:ext cx="16054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76801" y="4186070"/>
            <a:ext cx="123453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76801" y="4653413"/>
            <a:ext cx="12345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39224" y="5348674"/>
            <a:ext cx="16377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39224" y="5826408"/>
            <a:ext cx="16377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136556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南方的手工业在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缫丝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、织布、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、冶铸、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、造纸、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等方面都有了显著的发展。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南朝时的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人口众多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是当时商业最为活跃的大都市。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88991" y="21911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88991" y="26688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41246" y="21911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41246" y="26688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583110" y="21911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83110" y="26688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0610" y="279379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0610" y="326113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36837" y="337568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36837" y="384302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8810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五、北魏政治和北方民族大交融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北魏建立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世纪后期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鲜卑族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拓跋部建立北魏。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北魏统一北方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十六国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以来分裂割据的局面。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68395" y="3043174"/>
            <a:ext cx="1215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68395" y="3510517"/>
            <a:ext cx="12151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41274" y="3023569"/>
            <a:ext cx="6115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41274" y="3490912"/>
            <a:ext cx="6115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29325" y="3630316"/>
            <a:ext cx="12645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29325" y="4087268"/>
            <a:ext cx="12645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4457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孝文帝改革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内迁的各族在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习俗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与汉族已无明显的区别。鲜卑拓跋部因内迁较晚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仍保持鲜卑族的习俗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要治理好广大的北方地区困难重重。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:494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孝文帝力排众议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迁都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洛阳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进一步推行汉化措施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规定官员在朝廷中必须使用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禁用鲜卑语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代替鲜卑服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改鲜卑姓为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鼓励鲜卑贵族与汉人贵族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民族交融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增强了北魏的实力。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44823" y="1494929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44823" y="196227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21201" y="1494929"/>
            <a:ext cx="8386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1201" y="1962272"/>
            <a:ext cx="8386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88232" y="1494929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88232" y="196227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77841" y="3255937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77841" y="3723280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84566" y="3832406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84566" y="4310140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07086" y="3832406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07086" y="4310140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96090" y="4414297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96090" y="4892031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40927" y="4414297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40927" y="4892031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86320" y="5016969"/>
            <a:ext cx="16395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86320" y="5484312"/>
            <a:ext cx="16395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78890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北方地区的民族交融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北方地区民族的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为中华民族的发展注入了新的活力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进一步丰富了中华民族的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时期多民族国家的繁荣与发展奠定了基础。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16502" y="214123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16502" y="262936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53021" y="214123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53021" y="262936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69954" y="214123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69954" y="262936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80481" y="331540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80481" y="379314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37881" y="331540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37881" y="379314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82510" y="331540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82510" y="379314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201"/>
            <a:ext cx="59246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六、魏晋南北朝的科技与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627002"/>
              </p:ext>
            </p:extLst>
          </p:nvPr>
        </p:nvGraphicFramePr>
        <p:xfrm>
          <a:off x="692150" y="741972"/>
          <a:ext cx="10807700" cy="6336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3837004" imgH="2249622" progId="Word.Document.12">
                  <p:embed/>
                </p:oleObj>
              </mc:Choice>
              <mc:Fallback>
                <p:oleObj name="文档" r:id="rId3" imgW="3837004" imgH="22496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41972"/>
                        <a:ext cx="10807700" cy="6336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" action="ppaction://noaction"/>
          </p:cNvPr>
          <p:cNvSpPr/>
          <p:nvPr/>
        </p:nvSpPr>
        <p:spPr>
          <a:xfrm>
            <a:off x="538856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古代以少胜多的著名战役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244238"/>
              </p:ext>
            </p:extLst>
          </p:nvPr>
        </p:nvGraphicFramePr>
        <p:xfrm>
          <a:off x="692150" y="886413"/>
          <a:ext cx="10807700" cy="6228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文档" r:id="rId3" imgW="3837004" imgH="2211401" progId="Word.Document.12">
                  <p:embed/>
                </p:oleObj>
              </mc:Choice>
              <mc:Fallback>
                <p:oleObj name="文档" r:id="rId3" imgW="3837004" imgH="22114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886413"/>
                        <a:ext cx="10807700" cy="6228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0801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歌曲《曹操》中有一句歌词是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东汉末年分三国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。为三国鼎立局面的形成奠定基础的战役是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淝水之战　　　　　　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巨鹿之战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官渡之战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赤壁之战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可知赤壁之战为三国鼎立局面的形成奠定了基础。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92492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一、三国鼎立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官渡之战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曹操和袁绍在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进行决战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采取声东击西、各个击破的战术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歼灭袁军的主力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为以后统一北方打下了基础。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赤壁之战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曹军与孙刘联军在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赤壁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对峙。孙刘联军以少胜多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打败曹军。赤壁之战为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三国鼎立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局面的形成奠定了基础。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20133" y="1837829"/>
            <a:ext cx="6020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20132" y="2305172"/>
            <a:ext cx="6020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97126" y="1837829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97126" y="230517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53290" y="1837829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53290" y="230517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20133" y="3600146"/>
            <a:ext cx="6020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20132" y="4067489"/>
            <a:ext cx="6020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23865" y="3610537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23865" y="4077880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92433" y="4192428"/>
            <a:ext cx="16379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92433" y="4659771"/>
            <a:ext cx="16379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2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8700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三国鼎立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曹操的儿子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废掉汉献帝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洛阳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国号魏。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国号汉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史称蜀汉。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称吴王。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孙权在建业称帝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吴国建立。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三国鼎立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的局面形成。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曹魏重视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大力兴修水利。孙吴开发江东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造船业发达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发展了海外贸易。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孙权派将军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卫温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率领万人船队到达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夷洲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加强了大陆与台湾的联系。蜀汉在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丞相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诸葛亮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的治理下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改善民族关系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加速了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地区的开发。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1115" y="975384"/>
            <a:ext cx="6012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1115" y="1442727"/>
            <a:ext cx="6012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46192" y="996166"/>
            <a:ext cx="7961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46192" y="1453118"/>
            <a:ext cx="796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13659" y="996166"/>
            <a:ext cx="7804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13659" y="1453118"/>
            <a:ext cx="7804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93134" y="1580504"/>
            <a:ext cx="6012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93134" y="2047847"/>
            <a:ext cx="6012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41983" y="1571290"/>
            <a:ext cx="7961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41983" y="2038633"/>
            <a:ext cx="796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68111" y="1571290"/>
            <a:ext cx="7961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68111" y="2038633"/>
            <a:ext cx="796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53808" y="1580504"/>
            <a:ext cx="6012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53808" y="2047847"/>
            <a:ext cx="6012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582149" y="1571290"/>
            <a:ext cx="8374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82149" y="2038633"/>
            <a:ext cx="8374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29422" y="2150580"/>
            <a:ext cx="16352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29422" y="2617923"/>
            <a:ext cx="16352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8729" y="3311219"/>
            <a:ext cx="7961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8729" y="3788953"/>
            <a:ext cx="796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8501" y="3899723"/>
            <a:ext cx="7961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8501" y="4377457"/>
            <a:ext cx="796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2619" y="4492005"/>
            <a:ext cx="7961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2619" y="4959348"/>
            <a:ext cx="796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3369" y="5084287"/>
            <a:ext cx="124239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3370" y="5551630"/>
            <a:ext cx="124239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64591" y="5084287"/>
            <a:ext cx="7961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64591" y="5541239"/>
            <a:ext cx="796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2" grpId="0" animBg="1"/>
      <p:bldP spid="25" grpId="0" animBg="1"/>
      <p:bldP spid="27" grpId="0" animBg="1"/>
      <p:bldP spid="29" grpId="0" animBg="1"/>
      <p:bldP spid="31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39046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二、西晋的短暂统一和北方各族的内迁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司马炎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自立为帝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改国号为晋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洛阳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史称西晋。司马炎就是晋武帝。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西晋灭吴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统一了全国。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衰落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晋惠帝在位时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手握重兵的八个封王为了争夺中央政权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先后起兵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相互混战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八王之乱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。八王之乱历时十几年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西晋从此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衰落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内迁的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匈奴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人灭掉西晋。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北方游牧民族的内迁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东汉、魏、晋时期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原来生活在西北的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氐族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羌族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由西向东迁入陕西关中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分布在蒙古草原上的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匈奴族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羯族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由北向南迁到山西一带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鲜卑族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迁到辽宁、陕西及河套地区。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08904" y="996165"/>
            <a:ext cx="60353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8904" y="1453117"/>
            <a:ext cx="60353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45784" y="996165"/>
            <a:ext cx="12362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45784" y="1453117"/>
            <a:ext cx="12362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30902" y="996165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30902" y="1453117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08068" y="1567664"/>
            <a:ext cx="6836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08068" y="2035007"/>
            <a:ext cx="6836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86586" y="2752228"/>
            <a:ext cx="16357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86586" y="3219571"/>
            <a:ext cx="16357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37480" y="3323365"/>
            <a:ext cx="84707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37480" y="3801099"/>
            <a:ext cx="8470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93238" y="3323365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93238" y="3801099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83483" y="4487146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83483" y="4964880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20001" y="4487146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20001" y="4964880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2404" y="5089638"/>
            <a:ext cx="12332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2404" y="5556981"/>
            <a:ext cx="12332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09610" y="5089638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09610" y="5556981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52523" y="5089638"/>
            <a:ext cx="12332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52523" y="5556981"/>
            <a:ext cx="12332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  <p:bldP spid="17" grpId="0" animBg="1"/>
      <p:bldP spid="19" grpId="0" animBg="1"/>
      <p:bldP spid="21" grpId="0" animBg="1"/>
      <p:bldP spid="23" grpId="0" animBg="1"/>
      <p:bldP spid="25" grpId="0" animBg="1"/>
      <p:bldP spid="28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0170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西晋灭亡后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世纪初到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世纪前期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北方各族统治者先后建立了许多政权。历史上把北方主要的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个政权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连同西南的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十六国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前秦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世纪后期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氐族苻氏建立的前秦逐渐强盛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并统一了黄河流域。氐族贵族深受汉族文明影响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皇帝苻坚汉文化修养很高。苻坚任用汉人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为丞相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锐意改革。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74004" y="2159946"/>
            <a:ext cx="376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74003" y="2606507"/>
            <a:ext cx="376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21048" y="27522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21048" y="32091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68057" y="44979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68057" y="496524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9843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三、东晋的兴亡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:317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司马睿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重建晋王朝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为都城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史称东晋。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统治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司马睿当皇帝得益于南北大贵族的拥戴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政治上依靠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军事上依靠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时人称之为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王与马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共天下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:383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东晋在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淝水之战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以少胜多打败前秦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前秦很快土崩瓦解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北方再度陷入分裂和混战的状态。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相对稳定的统治局面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使社会经济得以有所发展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荆扬晏安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户口殷实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的景象。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灭亡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东晋末年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政权落入武将手中。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东晋灭亡。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53430" y="985774"/>
            <a:ext cx="1203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53430" y="1442726"/>
            <a:ext cx="1203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12247" y="9857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12247" y="14427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99941" y="2731447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99941" y="3198790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61351" y="2731447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61351" y="3198790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19515" y="2731447"/>
            <a:ext cx="253526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19515" y="3209181"/>
            <a:ext cx="25352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31139" y="3313337"/>
            <a:ext cx="16377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39246" y="3791071"/>
            <a:ext cx="16215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932" y="504861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932" y="55367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29647" y="5629999"/>
            <a:ext cx="6934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29646" y="6107733"/>
            <a:ext cx="6934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5" grpId="0" animBg="1"/>
      <p:bldP spid="1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6018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四、南朝的政治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南朝的兴衰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:420—589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中国南方政权更迭频繁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相继出现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宋、齐、梁、陈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四个王朝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这些王朝都在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历史上统称为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是南朝疆域最大的朝代。梁武帝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萧衍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夺取帝位后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放纵皇室成员和官僚大地主盘剥平民百姓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政治日益败坏。后来发生了大规模的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叛乱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。从此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在南北实力对比中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处于明显劣势。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06638" y="2419720"/>
            <a:ext cx="28704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06638" y="2887063"/>
            <a:ext cx="28704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34710" y="2419720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34710" y="288706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12012" y="3012002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12012" y="3468954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83612" y="3012002"/>
            <a:ext cx="4688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83612" y="3468954"/>
            <a:ext cx="4688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62175" y="301200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62175" y="346895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91201" y="4175784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91201" y="4643127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3268" y="4757675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3268" y="5225018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5" grpId="0" animBg="1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349</TotalTime>
  <Words>1266</Words>
  <Application>Microsoft Office PowerPoint</Application>
  <PresentationFormat>宽屏</PresentationFormat>
  <Paragraphs>55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47</cp:revision>
  <dcterms:created xsi:type="dcterms:W3CDTF">2020-12-05T02:41:23Z</dcterms:created>
  <dcterms:modified xsi:type="dcterms:W3CDTF">2021-01-12T00:57:40Z</dcterms:modified>
</cp:coreProperties>
</file>