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5" r:id="rId2"/>
    <p:sldId id="266" r:id="rId3"/>
    <p:sldId id="322" r:id="rId4"/>
    <p:sldId id="323" r:id="rId5"/>
    <p:sldId id="324" r:id="rId6"/>
    <p:sldId id="326" r:id="rId7"/>
    <p:sldId id="327" r:id="rId8"/>
    <p:sldId id="321" r:id="rId9"/>
    <p:sldId id="328" r:id="rId10"/>
    <p:sldId id="329" r:id="rId11"/>
    <p:sldId id="330" r:id="rId12"/>
    <p:sldId id="331"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Office_Word___2.docx"/><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Office_Word___3.docx"/><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90872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3469913"/>
              </p:ext>
            </p:extLst>
          </p:nvPr>
        </p:nvGraphicFramePr>
        <p:xfrm>
          <a:off x="508000" y="1407318"/>
          <a:ext cx="8128000" cy="4828418"/>
        </p:xfrm>
        <a:graphic>
          <a:graphicData uri="http://schemas.openxmlformats.org/presentationml/2006/ole">
            <p:oleObj spid="_x0000_s4099" name="文档" r:id="rId3" imgW="4000258" imgH="2376445"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44021"/>
            <a:ext cx="8128000" cy="5997347"/>
          </a:xfrm>
          <a:prstGeom prst="rect">
            <a:avLst/>
          </a:prstGeom>
        </p:spPr>
        <p:txBody>
          <a:bodyPr>
            <a:spAutoFit/>
          </a:bodyPr>
          <a:lstStyle/>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哈萨德《时间社会学》等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从材料中提取两条或两条以上信息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拟定一个论题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并就所拟论题进行简要阐述。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明确写出所拟论题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阐述须有史实依据。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科技的发展推动钟表功能多样化的创新与发展。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近代科技产生前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钟表的功能就是用于人们日常生活所需的计时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而且因技术水平低而设计简略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精准度也不高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从游丝的发明到两次工业革命完成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随着物理学、电子技术水平的不断提高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钟表设计精细、使用人群扩大、功能增多、精准度也得到提高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从第三次科技革命来临到</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随着核物理技术的发展和信息技术的进步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钟表融合了信息处理、导航、监测等多种现代化功能于一体。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综合以上关于钟表由单一的计时功能到处理多种信息功能多元化的创新发展历程的论证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反映出是科技推动了钟表功能的多样化发展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说明科技是第一生产力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是科技促进了人类文明的发展进步。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74270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社会生活的需求推动钟表功能使用多样化。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手工技术时期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钟表因技术水平不高而生产量少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只具有单一的计时功能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是适合贵族追求的奢侈品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工业革命完成后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机器生产水平提高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人们时间观念增强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因而钟表在英国各个阶层中普及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到第二次工业革命完成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钟表从计时功能的实用性发展到女性的时尚装饰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再发展到男性户外运动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使用功能日益多样化。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综合以上信息说明钟表功能从单一到多样化的历程是人类社会生活日新月异的结果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29339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本题属于开放性非选择题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考查钟表的演变及其反映的社会变迁。首先要对材料信息进行分析整合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从类型看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钟表经历了日晷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智能手表的变化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从功能看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经历了从单一计时功能到多功能的变化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从使用范围看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经历了由奢侈品到日用品的变化。其次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依据上述信息提供的角度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拟定一个题目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如钟表功能的变化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然后围绕该论题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结合史实加以论证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注意题目的要求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明确写出所拟论题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阐述须有史实依据。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69281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相对论和量子论</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牛顿认为宇宙是按照可测量的、可描述的机械原理进行运转的。</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德国物理学家海森堡提出了测不准原理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没有人能够确知一个电子的运动轨迹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因为通过光来观测电子这个行为本身将会扰乱电子的位置。与这一认识变化相关的是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经典力学的诞生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进化论的传播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电气革命的出现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量子论的提出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本题考查量子论。抓住题干的关键信息</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年、电子、光等即可判断出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题干中的认识与量子论的提出有关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三项与题干中的成就无关。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401041" y="2996952"/>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.(2011·</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哥白尼、牛顿和爱因斯坦被称为近代以来最伟大的科学家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其理论的共同之处是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得到了科学实验的验证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改变了人类对自然世界的认识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推动了技术的重大突破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科学地概括出物质运动的定律</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本题考查哥白尼、牛顿和爱因斯坦三个伟大科学家的共性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考查的切入点是其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理论的共同之处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。哥白尼提出的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日心说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冲击了神学世界观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牛顿学说实现了物理学史上第一次大飞跃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对人类认识、科技发展产生了深远意义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爱因斯坦的相对论极大扩展了物理学应用领域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为人们提供了辩证看待世界的途径。三人的理论都改变了人类对自然世界的认识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项。哥白尼的日心说没有得到科学实验的验证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哥白尼的理论没有推动技术的重大突破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3847478363"/>
              </p:ext>
            </p:extLst>
          </p:nvPr>
        </p:nvGraphicFramePr>
        <p:xfrm>
          <a:off x="6804248" y="1237587"/>
          <a:ext cx="1193800" cy="534988"/>
        </p:xfrm>
        <a:graphic>
          <a:graphicData uri="http://schemas.openxmlformats.org/presentationml/2006/ole">
            <p:oleObj spid="_x0000_s1027" name="文档" r:id="rId5" imgW="595844" imgH="254889" progId="Word.Document.12">
              <p:embed/>
            </p:oleObj>
          </a:graphicData>
        </a:graphic>
      </p:graphicFrame>
      <p:pic>
        <p:nvPicPr>
          <p:cNvPr id="7" name="图片 6"/>
          <p:cNvPicPr>
            <a:picLocks noChangeAspect="1"/>
          </p:cNvPicPr>
          <p:nvPr/>
        </p:nvPicPr>
        <p:blipFill>
          <a:blip r:embed="rId6"/>
          <a:stretch>
            <a:fillRect/>
          </a:stretch>
        </p:blipFill>
        <p:spPr>
          <a:xfrm>
            <a:off x="5986477" y="1381684"/>
            <a:ext cx="359637" cy="361175"/>
          </a:xfrm>
          <a:prstGeom prst="rect">
            <a:avLst/>
          </a:prstGeom>
        </p:spPr>
      </p:pic>
    </p:spTree>
    <p:extLst>
      <p:ext uri="{BB962C8B-B14F-4D97-AF65-F5344CB8AC3E}">
        <p14:creationId xmlns:p14="http://schemas.microsoft.com/office/powerpoint/2010/main" xmlns="" val="29968061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60653"/>
            <a:ext cx="8128000" cy="599734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思想解放与近代科学技术产生、发展的关系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思想解放促进了近代科学技术的产生和发展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意大利的文艺复兴运动从思想上解放了人和人性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把人从宗教神学的束缚中解放出来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激发了人对宇宙、自然和人自身的探究热情。近代天文学革命就是受文艺复兴时期的影响而出现的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文艺复兴运动为打破地心说提供了思想动力和精神基础。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宗教改革、启蒙运动对人们思想的解放为近代科学技术的发展提供了思想条件。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近代科学技术的发展促进了新的思想解放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近代天文学革命打破了中世纪神学世界观的支柱之一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地心说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给神学以极大冲击。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牛顿用数学的研究方法描述宇宙运行的自然法则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为启蒙思想提供了科学理论依据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对启蒙运动的开展起了重要的推动作用。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随着工业革命的开展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生物学领域掀起了一场革命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进化论开始挑战基督教神学所宣扬的神创论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极大地冲击了基督教神学思想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促进了人们思想的解放。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借题发挥.eps" descr="id:2147495564;FounderCES"/>
          <p:cNvPicPr/>
          <p:nvPr/>
        </p:nvPicPr>
        <p:blipFill>
          <a:blip r:embed="rId4"/>
          <a:stretch>
            <a:fillRect/>
          </a:stretch>
        </p:blipFill>
        <p:spPr>
          <a:xfrm>
            <a:off x="680343" y="860653"/>
            <a:ext cx="999792" cy="318654"/>
          </a:xfrm>
          <a:prstGeom prst="rect">
            <a:avLst/>
          </a:prstGeom>
        </p:spPr>
      </p:pic>
    </p:spTree>
    <p:extLst>
      <p:ext uri="{BB962C8B-B14F-4D97-AF65-F5344CB8AC3E}">
        <p14:creationId xmlns:p14="http://schemas.microsoft.com/office/powerpoint/2010/main" xmlns="" val="612757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4871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.(2011·</a:t>
            </a:r>
            <a:r>
              <a:rPr lang="zh-CN" altLang="en-US"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cs typeface="Times New Roman" panose="02020603050405020304" pitchFamily="18" charset="0"/>
              </a:rPr>
              <a:t>,22,4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)1919</a:t>
            </a:r>
            <a:r>
              <a:rPr lang="zh-CN" altLang="en-US" sz="2200">
                <a:solidFill>
                  <a:srgbClr val="000000"/>
                </a:solidFill>
                <a:latin typeface="宋体" panose="02010600030101010101" pitchFamily="2" charset="-122"/>
                <a:cs typeface="Times New Roman" panose="02020603050405020304" pitchFamily="18" charset="0"/>
              </a:rPr>
              <a:t>年英国</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泰晤士报</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曾刊登标题文章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科学革命</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两个副标题是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宇宙新理论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牛顿观念的破产</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。具有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科学革命</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意义的理论是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日心说</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量子论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经典力学</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相对论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牛顿观念的破产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可知该理论产生于牛顿经典力学之后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宇宙新理论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可知为相对论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相对论主要是宏观领域的理论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而量子论主要是微观领域的理论。故选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1919911257"/>
              </p:ext>
            </p:extLst>
          </p:nvPr>
        </p:nvGraphicFramePr>
        <p:xfrm>
          <a:off x="6948264" y="2492896"/>
          <a:ext cx="1316037" cy="534988"/>
        </p:xfrm>
        <a:graphic>
          <a:graphicData uri="http://schemas.openxmlformats.org/presentationml/2006/ole">
            <p:oleObj spid="_x0000_s2051" name="文档" r:id="rId5" imgW="629327" imgH="254889" progId="Word.Document.12">
              <p:embed/>
            </p:oleObj>
          </a:graphicData>
        </a:graphic>
      </p:graphicFrame>
      <p:pic>
        <p:nvPicPr>
          <p:cNvPr id="7" name="图片 6"/>
          <p:cNvPicPr>
            <a:picLocks noChangeAspect="1"/>
          </p:cNvPicPr>
          <p:nvPr/>
        </p:nvPicPr>
        <p:blipFill>
          <a:blip r:embed="rId6"/>
          <a:stretch>
            <a:fillRect/>
          </a:stretch>
        </p:blipFill>
        <p:spPr>
          <a:xfrm>
            <a:off x="6231883" y="2579802"/>
            <a:ext cx="359637" cy="361175"/>
          </a:xfrm>
          <a:prstGeom prst="rect">
            <a:avLst/>
          </a:prstGeom>
        </p:spPr>
      </p:pic>
    </p:spTree>
    <p:extLst>
      <p:ext uri="{BB962C8B-B14F-4D97-AF65-F5344CB8AC3E}">
        <p14:creationId xmlns:p14="http://schemas.microsoft.com/office/powerpoint/2010/main" xmlns="" val="5036911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菲利普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费尔南德兹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阿迈斯托在评价某科学家时指出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在他的宇宙里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每一种现象都带有欺骗性。物质和能量可以相互转换。双胞胎以不同的速度衰老。平行线可以交叉。光线弯曲的径迹其实缠绕宇宙。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这位科学家是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伽利略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达尔文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牛顿</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爱因斯坦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物质和能量可以相互转换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指的是爱因斯坦的质能关系式。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双胞胎以不同的速度衰老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说明时间是可变的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指的是爱因斯坦的相对论。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236296" y="2924944"/>
            <a:ext cx="359637" cy="361175"/>
          </a:xfrm>
          <a:prstGeom prst="rect">
            <a:avLst/>
          </a:prstGeom>
        </p:spPr>
      </p:pic>
    </p:spTree>
    <p:extLst>
      <p:ext uri="{BB962C8B-B14F-4D97-AF65-F5344CB8AC3E}">
        <p14:creationId xmlns:p14="http://schemas.microsoft.com/office/powerpoint/2010/main" xmlns="" val="12999705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把能量的变化看成是跳跃式的进行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成功地解释了经典理论无法解释的某些现象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打破了经典物理学中一切过程都是连续变化的观念。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这一理论的诞生主要由下列哪一问题引发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研究热辐射</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揭示时空本质属性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解释光电效应</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预测未知行星方位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指的是量子论</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年德国物理学家普朗克提出了著名的量子假说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把能量的变化看成是跳跃式的进行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成功地解释了经典理论无法解释的某些现象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而这一理论主要是由研究热辐射理论引起的。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267744" y="2852936"/>
            <a:ext cx="359637" cy="361175"/>
          </a:xfrm>
          <a:prstGeom prst="rect">
            <a:avLst/>
          </a:prstGeom>
        </p:spPr>
      </p:pic>
    </p:spTree>
    <p:extLst>
      <p:ext uri="{BB962C8B-B14F-4D97-AF65-F5344CB8AC3E}">
        <p14:creationId xmlns:p14="http://schemas.microsoft.com/office/powerpoint/2010/main" xmlns="" val="23469683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现代信息技术</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第三次科技革命的浪潮汹涌澎湃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蔚为壮观。它与前两次技术革命相比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既有不同的特点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又呈现出新的发展趋势。这具体表现为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新的技术和发明超出一国范围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科学和技术之间开始走向结合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学科越来越少且分工越来越细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科学研究朝着综合性方向发展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项在前两次技术革命中就已出现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项应是第二次科技革命的特点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学科越来越少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995936" y="2708920"/>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16167"/>
            <a:ext cx="8128000" cy="1092158"/>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钟表的演变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15982138"/>
              </p:ext>
            </p:extLst>
          </p:nvPr>
        </p:nvGraphicFramePr>
        <p:xfrm>
          <a:off x="662407" y="1860407"/>
          <a:ext cx="7880424" cy="5218761"/>
        </p:xfrm>
        <a:graphic>
          <a:graphicData uri="http://schemas.openxmlformats.org/presentationml/2006/ole">
            <p:oleObj spid="_x0000_s5123" name="文档" r:id="rId5" imgW="3947694" imgH="2614054" progId="Word.Document.12">
              <p:embed/>
            </p:oleObj>
          </a:graphicData>
        </a:graphic>
      </p:graphicFrame>
    </p:spTree>
    <p:extLst>
      <p:ext uri="{BB962C8B-B14F-4D97-AF65-F5344CB8AC3E}">
        <p14:creationId xmlns:p14="http://schemas.microsoft.com/office/powerpoint/2010/main" xmlns="" val="3585751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16</TotalTime>
  <Words>998</Words>
  <Application>Microsoft Office PowerPoint</Application>
  <PresentationFormat>全屏显示(4:3)</PresentationFormat>
  <Paragraphs>77</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2021-06-17T16:22:09Z</dcterms:modified>
</cp:coreProperties>
</file>