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76" r:id="rId24"/>
    <p:sldId id="351" r:id="rId25"/>
    <p:sldId id="259" r:id="rId26"/>
    <p:sldId id="269" r:id="rId27"/>
    <p:sldId id="315" r:id="rId28"/>
    <p:sldId id="324" r:id="rId29"/>
    <p:sldId id="264" r:id="rId30"/>
    <p:sldId id="335" r:id="rId31"/>
    <p:sldId id="336" r:id="rId32"/>
    <p:sldId id="337" r:id="rId33"/>
    <p:sldId id="274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482"/>
        <p:guide pos="3840"/>
        <p:guide orient="horz" pos="5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736835"/>
            <a:ext cx="108077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古代史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第四单元　隋唐时期繁荣与开放的时代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3895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女皇帝武则天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唐高宗去世后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武则天相继废掉两个已经做了皇帝的儿子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自己取而代之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改国号为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。她是中国历史上唯一的女皇帝。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打击敌对的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官僚贵族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大力发展科举制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殿试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减轻人民负担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重视发展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她在位期间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社会经济得以持续发展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人口持续增长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边疆得到巩固和开拓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这为后来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开元盛世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局面的出现奠定了基础。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02002" y="1775483"/>
            <a:ext cx="4105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02002" y="2242826"/>
            <a:ext cx="410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14048" y="2960047"/>
            <a:ext cx="16346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14048" y="3427390"/>
            <a:ext cx="16346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63511" y="29600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63511" y="34273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22683" y="35563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22683" y="40133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83374" y="4705719"/>
            <a:ext cx="16346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83374" y="5173062"/>
            <a:ext cx="16346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48576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开元盛世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唐玄宗即位以后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稳定政局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励精图治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重用贤能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在贤相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姚崇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的辅佐下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实行了一系列改革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整顿吏治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裁减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冗员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税制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注重文教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编修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唐玄宗在位的前期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年号为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当时政治稳定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经济繁荣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国库充盈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民众生活安定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唐朝的国力达到前所未有的强大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进入了鼎盛时期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历史上称为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开元盛世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94920" y="237815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94920" y="285589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1961" y="237815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1961" y="285589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910" y="298083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910" y="344817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90038" y="298083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90038" y="344817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02166" y="298083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02166" y="344817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82621" y="357311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72230" y="404045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17176" y="4726502"/>
            <a:ext cx="16137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17176" y="5193845"/>
            <a:ext cx="16137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84266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社会经济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垦田面积逐渐扩大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发明并推广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曲辕犁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筒车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等生产工具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在全国各地修建了很多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水利工程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纺织业品种繁多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尤以丝织工艺水平最高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蜀锦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以色彩艳丽、纹饰精美冠于全国。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的青瓷如冰如玉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邢窑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的白瓷类雪似银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闻名中外的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唐三彩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造型精美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色彩亮丽。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造船业、矿冶业、造纸业等都颇具规模。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规模宏伟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布局严整对称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街道宽敞整齐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商业繁荣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既是当时中国政治、经济和文化交往的中心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也是一座国际性的大都会。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25664" y="954602"/>
            <a:ext cx="11740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5664" y="1411554"/>
            <a:ext cx="11740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12792" y="93499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12792" y="140234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98092" y="1537670"/>
            <a:ext cx="16366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98092" y="1994622"/>
            <a:ext cx="16366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5669" y="27002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5669" y="31676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32042" y="27002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32042" y="31676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94823" y="32821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94823" y="374950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01256" y="3282165"/>
            <a:ext cx="12322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01256" y="3749508"/>
            <a:ext cx="12322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89878" y="444594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89878" y="491328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3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7028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民族关系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贞观年间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唐太宗发兵反击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先后击败东、西突厥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加强了对西域的统治。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唐太宗实行开明的民族政策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得到周边各族的拥戴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当时北方和西北地区的各族首领尊奉唐太宗为各族的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天可汗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意即各族共同的君主。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文成公主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嫁给吐蕃赞普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松赞干布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唐蕃和亲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促进了吐蕃经济和社会的发展。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58683" y="4477120"/>
            <a:ext cx="16160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58683" y="4944463"/>
            <a:ext cx="16160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51616" y="4477120"/>
            <a:ext cx="16160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51616" y="4944463"/>
            <a:ext cx="16160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76507" y="4477120"/>
            <a:ext cx="16160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76507" y="4944463"/>
            <a:ext cx="16160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74872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汉族和一些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少数民族杂居、通婚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民族之间的交融进一步发展。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在朝廷中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有很多重要的官职由少数民族人士担任。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东北、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等地区一些少数民族建立的政权与唐王朝关系密切。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唐朝还先后设置安西都护府和北庭都护府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管辖西域的天山南北地区。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21662" y="1326827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1662" y="1814952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13544" y="3093282"/>
            <a:ext cx="8713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13544" y="3560625"/>
            <a:ext cx="8713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18889" y="3093282"/>
            <a:ext cx="8713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18889" y="3560625"/>
            <a:ext cx="8713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67924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社会风气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唐朝时期的社会风气比较开放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充满活力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人们多显示出一种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昂扬进取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积极向上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的精神风貌。当时的社会风气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兼容并包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人们在衣食住行等方面多受西北少数民族习俗的影响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刚健豪迈的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尚武风气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盛行一时。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47075" y="2721057"/>
            <a:ext cx="16366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47075" y="3188400"/>
            <a:ext cx="16366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73304" y="2721057"/>
            <a:ext cx="16366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73304" y="3188400"/>
            <a:ext cx="16366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04670" y="3309204"/>
            <a:ext cx="16204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04670" y="3776547"/>
            <a:ext cx="16204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55687" y="3892311"/>
            <a:ext cx="16204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55687" y="4359654"/>
            <a:ext cx="16204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606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文学艺术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是中国历史上诗歌创作的黄金时期。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的诗飘逸洒脱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充满想象力和感染力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具有浓郁的浪漫情怀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李白因此享有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的美誉。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生活在唐朝由盛转衰的时期。他的诗风淳朴厚重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很多诗作反映了战争和政治腐败给人民带来的痛苦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抒发悲愤凄婉之情。他的诗反映了历史的真情实况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他被誉为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的诗平易近人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通俗易懂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妇孺都会吟诵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深受大众欢迎。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8147" y="15468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8147" y="20142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29765" y="15468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29765" y="20142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39256" y="271543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39256" y="318277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98215" y="2715435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98215" y="3182778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48410" y="448189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48410" y="493884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09919" y="448189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09919" y="493884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59500" y="4481890"/>
            <a:ext cx="12210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59500" y="4938842"/>
            <a:ext cx="12210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09798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唐朝书法名家辈出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最著名的是颜真卿、柳公权和欧阳询等。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颜真卿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的字端正劲美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雄浑敦厚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柳公权的字方折峻丽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笔力劲健。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唐朝绘画的题材和类型广泛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人物画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、山水画、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花鸟画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以及宗教画。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阎立本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的人物画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人物形态各异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神形兼备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吴道子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的画落笔雄劲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风格奔放。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当时的音乐、舞蹈吸收了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周边民族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的艺术精华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多姿多彩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还涌现出一批技艺超群的舞蹈家、歌唱家和乐器演奏家。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81609" y="1266329"/>
            <a:ext cx="12687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81609" y="1733672"/>
            <a:ext cx="12687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87516" y="2430110"/>
            <a:ext cx="12192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87516" y="2907844"/>
            <a:ext cx="12192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0916" y="3022392"/>
            <a:ext cx="12192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0916" y="3489735"/>
            <a:ext cx="12192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52421" y="3022392"/>
            <a:ext cx="12314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52421" y="3489735"/>
            <a:ext cx="12314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321299" y="3614674"/>
            <a:ext cx="12314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321299" y="4082017"/>
            <a:ext cx="12314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63562" y="4183033"/>
            <a:ext cx="16401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63562" y="4660767"/>
            <a:ext cx="16401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80998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中外交流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为了学习中国的先进文化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日本派遣使节到中国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遣唐使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。跟随使节来华的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还有很多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留学生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留学僧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(2)754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鉴真东渡日本成功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在日本传授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佛经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还传播中国的医药、文学、书法、建筑、绘画等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文化交流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作出了卓越的贡献。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393023" y="2721056"/>
            <a:ext cx="122995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393023" y="3188399"/>
            <a:ext cx="12299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43082" y="2721056"/>
            <a:ext cx="11937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3082" y="3188399"/>
            <a:ext cx="11937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74455" y="2721056"/>
            <a:ext cx="11937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74455" y="3188399"/>
            <a:ext cx="11937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47674" y="33133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47674" y="37806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19463" y="3905620"/>
            <a:ext cx="164675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19463" y="4362572"/>
            <a:ext cx="16467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2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04434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新罗强盛以后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派遣使节和留学生到唐朝学习中国文化。新罗物产居唐朝进口首位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新罗仿唐制建立了政治制度。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贞观初年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高僧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玄奘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西行前往天竺取经。根据他的口述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由弟子记录成书的《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大唐西域记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记载了他游历过的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多个国家和地区的山川风物及社会习俗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是研究中外交流史的珍贵文献。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78347" y="27418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78347" y="32091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64867" y="3334120"/>
            <a:ext cx="20395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64867" y="3791072"/>
            <a:ext cx="20395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08139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安史之乱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开元末年以后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唐玄宗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追求享乐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任人唯亲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朝政日趋腐败。各地的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节度使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逐渐集军权、行政权和财权于一身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势力膨胀。中央与地方的力量对比失去平衡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外重内轻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的局面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25540" y="2461283"/>
            <a:ext cx="12177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25540" y="2928626"/>
            <a:ext cx="12177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38303" y="3043174"/>
            <a:ext cx="12177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38303" y="3510517"/>
            <a:ext cx="12177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57211" y="3625065"/>
            <a:ext cx="16350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57212" y="4102799"/>
            <a:ext cx="16350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0624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:755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安禄山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和部将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史思明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一起发动叛乱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安史之乱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。唐朝将镇守西北地区的精兵悉数内调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少数民族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的援助下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最终在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年平定叛乱。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持续八年之久的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安史之乱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对社会经济造成极大的破坏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尤其是北方地区遭到浩劫。唐朝的国势从此由盛转衰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各种矛盾越来越尖锐。唐朝的中央权力衰微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安史旧将和内地节度使权势加大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逐渐形成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藩镇割据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的局面。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3173" y="1266328"/>
            <a:ext cx="118501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3173" y="1744062"/>
            <a:ext cx="11850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58991" y="1266328"/>
            <a:ext cx="11789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58991" y="1744062"/>
            <a:ext cx="11789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0409" y="2440501"/>
            <a:ext cx="16406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0409" y="2907844"/>
            <a:ext cx="16406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21236" y="3027003"/>
            <a:ext cx="16406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1236" y="3504737"/>
            <a:ext cx="16406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99219" y="4787678"/>
            <a:ext cx="16406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99219" y="5255021"/>
            <a:ext cx="16406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57646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黄巢起义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唐朝后期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统治腐朽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宦官专权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藩镇割据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的态势越来越严重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而且相互之间发生兼并战争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中央已无力控制藩镇。人民赋役繁重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生活困苦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又遇到连年的灾荒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无以为生。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起义军在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的率领下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转战南北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并攻入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给唐朝统治以致命的打击。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起义军将领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投降唐朝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被封为节度使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与其他藩镇联合镇压了黄巢起义。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唐朝灭亡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907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朱温建立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唐朝至此灭亡。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26288" y="1224765"/>
            <a:ext cx="160054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26288" y="1681717"/>
            <a:ext cx="160054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88849" y="1224765"/>
            <a:ext cx="16165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88849" y="1681717"/>
            <a:ext cx="16165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19911" y="29600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19911" y="34377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27094" y="29600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27094" y="34377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34939" y="4124072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34939" y="4601806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50915" y="5294100"/>
            <a:ext cx="6829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50914" y="5761443"/>
            <a:ext cx="6829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81713" y="530449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81713" y="578222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6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52986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三、五代十国的更迭与分立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五代十国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唐朝灭亡后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北方黄河流域先后出现了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后梁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五个政权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南方地区出现吴、南唐、吴越、前蜀、后蜀、楚、闽、南汉、南平九个政权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再加上北方割据太原的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五代十国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51783" y="25132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51783" y="29805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4429" y="30951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429" y="35624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0556" y="30951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0556" y="35624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36683" y="30951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36683" y="35624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52420" y="30951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52420" y="35624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38403" y="426248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8403" y="474021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87554" y="4262482"/>
            <a:ext cx="16108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87554" y="4740216"/>
            <a:ext cx="16108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5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50987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社会特点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五代十国是唐末以来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藩镇割据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局面的延续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它们的开国君主都是掌握兵权的武将。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北方政权更迭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战事不断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政局动荡不安。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地区政局相对稳定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经济在原有的基础上有一定的发展。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五代十国时期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虽然政权分立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但长期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政治统一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的历史影响和各地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经济发展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的密切联系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始终是一个客观存在的必然趋势。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08045" y="1307892"/>
            <a:ext cx="16113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08045" y="1775235"/>
            <a:ext cx="16113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32575" y="30743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32575" y="35312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49670" y="4227738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9670" y="4695081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5615" y="4799238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5615" y="5276972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07371" y="47992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07371" y="52769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45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698510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考法一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199932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考法一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隋朝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能够开通大运河的条件以及对大运河的评价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915230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经过隋文帝多年的励精图治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国家经济繁荣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国力强盛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具备了开通大运河的经济基础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隋朝统一后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社会经济迅速恢复和发展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人口数量大幅度增长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使隋炀帝有征发几百万人的可能性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隋朝大运河的开通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充分利用了天然河道和古代运河。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64220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对于隋朝大运河应该从正反两方面进行客观公正的评价。大运河的开通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一方面增加了劳动人民的赋税和徭役负担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给人民带来深重的灾难。另一方面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大运河的开通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有利于加强我国南北地区政治、经济和文化的交流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大运河成为我国东部的黄金水道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直到今天很多河段仍然在发挥作用。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3627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尽道隋亡为此河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至今千里赖通波。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皮日休诗中的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千里赖通波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是指大运河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成为南北交通大动脉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有千里之长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起到防洪作用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发挥灌溉作用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千里赖通波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反映出大运河是南北交通的大动脉。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唐太宗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、武则天、唐玄宗的治国措施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667536"/>
              </p:ext>
            </p:extLst>
          </p:nvPr>
        </p:nvGraphicFramePr>
        <p:xfrm>
          <a:off x="692150" y="770856"/>
          <a:ext cx="10807700" cy="6707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3" imgW="3837004" imgH="2381232" progId="Word.Document.12">
                  <p:embed/>
                </p:oleObj>
              </mc:Choice>
              <mc:Fallback>
                <p:oleObj name="文档" r:id="rId3" imgW="3837004" imgH="23812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70856"/>
                        <a:ext cx="10807700" cy="67072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593057"/>
              </p:ext>
            </p:extLst>
          </p:nvPr>
        </p:nvGraphicFramePr>
        <p:xfrm>
          <a:off x="692150" y="1665912"/>
          <a:ext cx="10807700" cy="3780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文档" r:id="rId3" imgW="3837004" imgH="1342057" progId="Word.Document.12">
                  <p:embed/>
                </p:oleObj>
              </mc:Choice>
              <mc:Fallback>
                <p:oleObj name="文档" r:id="rId3" imgW="3837004" imgH="13420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665912"/>
                        <a:ext cx="10807700" cy="3780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697260"/>
              </p:ext>
            </p:extLst>
          </p:nvPr>
        </p:nvGraphicFramePr>
        <p:xfrm>
          <a:off x="692150" y="518307"/>
          <a:ext cx="10807700" cy="6157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文档" r:id="rId3" imgW="3837004" imgH="2186161" progId="Word.Document.12">
                  <p:embed/>
                </p:oleObj>
              </mc:Choice>
              <mc:Fallback>
                <p:oleObj name="文档" r:id="rId3" imgW="3837004" imgH="21861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518307"/>
                        <a:ext cx="10807700" cy="61577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543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940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小明将要参加学校组织的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话说唐太宗政绩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的知识擂台赛。他准备的下列史实中不正确的是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知人善任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虚心纳谏　　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制定法律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减省刑罚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鼓励生产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减轻劳役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开通运河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创立科举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本题考查唐太宗的治国措施。四个选项中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项与隋炀帝有关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其余三项都是唐太宗的治国措施。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75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5146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一、隋朝的统治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隋朝的统一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杨坚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夺取北周政权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建立隋朝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为都城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他就是隋文帝。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隋文帝灭掉陈朝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统一全国。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隋统一后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编订户籍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统一南北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币制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度量衡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中央集权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提高行政效率。这一系列措施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促进了社会经济的迅速恢复和发展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使人口数量和垦田面积大幅度增长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隋朝成为疆域辽阔、国力强盛的王朝。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1436" y="1754702"/>
            <a:ext cx="5902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1435" y="2222045"/>
            <a:ext cx="5902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89975" y="17547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89975" y="223243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07548" y="17547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07548" y="223243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92217" y="2918484"/>
            <a:ext cx="5902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92216" y="3385827"/>
            <a:ext cx="5902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48711" y="3521157"/>
            <a:ext cx="16158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48711" y="3998891"/>
            <a:ext cx="161587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15365" y="352115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15365" y="399889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541492" y="352115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41492" y="399889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4496" y="4103048"/>
            <a:ext cx="4404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4496" y="4570391"/>
            <a:ext cx="4404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78511" y="4103048"/>
            <a:ext cx="16142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78511" y="4570391"/>
            <a:ext cx="161427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5" grpId="0" animBg="1"/>
      <p:bldP spid="17" grpId="0" animBg="1"/>
      <p:bldP spid="19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81528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开通大运河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南北交通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巩固隋王朝对全国的统治。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大运河以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洛阳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北抵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涿郡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南至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连接了海河、黄河、淮河、长江和钱塘江五大水系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2 700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多千米。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大运河由北向南依次分为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永济渠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通济渠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邗沟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四段。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加强了南北地区的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交流。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06350" y="1837829"/>
            <a:ext cx="16220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06350" y="2305172"/>
            <a:ext cx="16220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14344" y="24197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14344" y="28870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65817" y="24197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65817" y="28870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03087" y="24197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03087" y="28870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68167" y="3591342"/>
            <a:ext cx="12363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68167" y="4058685"/>
            <a:ext cx="12363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95035" y="3591342"/>
            <a:ext cx="12363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95035" y="4058685"/>
            <a:ext cx="12363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69949" y="3591342"/>
            <a:ext cx="9898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69948" y="4058685"/>
            <a:ext cx="9898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90822" y="4162842"/>
            <a:ext cx="12363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90822" y="4650967"/>
            <a:ext cx="12363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42501" y="47680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42501" y="52250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68167" y="47680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68167" y="52250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88026" y="47680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88026" y="52250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2030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开创科举取士制度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魏晋南北朝时期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官吏的选拔权由上层权贵垄断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选官看重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不太注重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世家大族的子弟通过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即可进入仕途。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隋文帝即位后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废除了前朝的选官制度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注重考察人才的学识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初步建立起通过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选拔人才的制度。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隋炀帝时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进士科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的创立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标志着科举制的正式确立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04195" y="2367765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04195" y="2835108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70750" y="2367765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70750" y="2835108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63532" y="2367765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63532" y="2835108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96878" y="4113438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96878" y="459117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713251" y="4701268"/>
            <a:ext cx="121698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13251" y="5168611"/>
            <a:ext cx="121698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4126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科举制的创立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是中国古代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制度的一大变革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加强了皇帝在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上的权力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扩大了官吏选拔的范围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使有才学的人能够由此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促进了社会阶层的流动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同时也推动了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的发展。此后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科举制成为历朝选拔官吏的主要制度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一直维持了约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1 300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隋朝的灭亡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隋炀帝的残暴统治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导致大规模农民起义的爆发。在起义军的打击下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隋朝的统治面临瓦解。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隋炀帝在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被叛军杀死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盛极一时的隋朝随之灭亡。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81320" y="91400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81320" y="138134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1047" y="149589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21047" y="196323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57565" y="149589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57565" y="196323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72593" y="2077785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72593" y="2545128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78110" y="2659675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78110" y="3137409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5336" y="3247139"/>
            <a:ext cx="90387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34945" y="3704091"/>
            <a:ext cx="9038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62075" y="4404384"/>
            <a:ext cx="6910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93247" y="4871727"/>
            <a:ext cx="6910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91883" y="500659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91883" y="547393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6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17521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二、唐朝的统治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:618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李渊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建立唐朝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定都长安。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贞观之治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:626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李世民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次年改年号为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贞观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他就是历史上著名的唐太宗。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34210" y="23677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34210" y="28454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5197" y="3558068"/>
            <a:ext cx="12017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5197" y="4015020"/>
            <a:ext cx="12017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00965" y="355806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00965" y="401502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77415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唐太宗吸取隋朝速亡的历史教训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勤于政事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虚心纳谏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从善如流。大臣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魏征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敢于直言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前后进谏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多次。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唐太宗广纳贤才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知人善任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房玄龄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善于谋略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杜如晦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敢于决断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他们都是贞观时期著名的宰相。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进一步完善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三省六部制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明确中央机构的职权及决策程序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制定法律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减省刑罚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增加科举考试科目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鼓励士人报考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进士科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逐渐成为最重要的科目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严格考察各级官吏的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减轻人民的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鼓励发展农业生产。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唐太宗统治期间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政治比较清明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经济得到进一步发展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国力增强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文教昌盛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历史上称之为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贞观之治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47975" y="3311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47975" y="8088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5669" y="9442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5669" y="140116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56329" y="9442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56329" y="13907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38509" y="1515711"/>
            <a:ext cx="166160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38509" y="1983054"/>
            <a:ext cx="16616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52059" y="1515711"/>
            <a:ext cx="12436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52058" y="1983054"/>
            <a:ext cx="12436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42147" y="1515711"/>
            <a:ext cx="12071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42146" y="1983054"/>
            <a:ext cx="12071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55210" y="2107992"/>
            <a:ext cx="20175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55209" y="2564944"/>
            <a:ext cx="20175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78613" y="3267612"/>
            <a:ext cx="12191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8612" y="3745346"/>
            <a:ext cx="121917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49385" y="3856621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49385" y="4323964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21487" y="3856621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21487" y="4323964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25206" y="5612685"/>
            <a:ext cx="161846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25206" y="6080028"/>
            <a:ext cx="16184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2" grpId="0" animBg="1"/>
      <p:bldP spid="15" grpId="0" animBg="1"/>
      <p:bldP spid="17" grpId="0" animBg="1"/>
      <p:bldP spid="22" grpId="0" animBg="1"/>
      <p:bldP spid="24" grpId="0" animBg="1"/>
      <p:bldP spid="26" grpId="0" animBg="1"/>
      <p:bldP spid="28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381</TotalTime>
  <Words>2352</Words>
  <Application>Microsoft Office PowerPoint</Application>
  <PresentationFormat>宽屏</PresentationFormat>
  <Paragraphs>97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55</cp:revision>
  <dcterms:created xsi:type="dcterms:W3CDTF">2020-12-05T02:41:23Z</dcterms:created>
  <dcterms:modified xsi:type="dcterms:W3CDTF">2021-01-12T01:15:35Z</dcterms:modified>
</cp:coreProperties>
</file>