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8" r:id="rId8"/>
    <p:sldId id="281" r:id="rId9"/>
    <p:sldId id="285" r:id="rId10"/>
    <p:sldId id="284" r:id="rId11"/>
    <p:sldId id="283" r:id="rId12"/>
    <p:sldId id="259" r:id="rId13"/>
    <p:sldId id="335" r:id="rId14"/>
    <p:sldId id="336" r:id="rId15"/>
    <p:sldId id="337" r:id="rId16"/>
    <p:sldId id="274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第二板块　专题综合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专题六　中外历史上的民主法制建设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434940"/>
              </p:ext>
            </p:extLst>
          </p:nvPr>
        </p:nvGraphicFramePr>
        <p:xfrm>
          <a:off x="692150" y="87978"/>
          <a:ext cx="10807700" cy="73158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文档" r:id="rId3" imgW="3837245" imgH="2597483" progId="Word.Document.12">
                  <p:embed/>
                </p:oleObj>
              </mc:Choice>
              <mc:Fallback>
                <p:oleObj name="文档" r:id="rId3" imgW="3837245" imgH="25974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87978"/>
                        <a:ext cx="10807700" cy="73158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55539" y="202279"/>
            <a:ext cx="1492959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996501" y="1366062"/>
            <a:ext cx="1246464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29854" y="1947953"/>
            <a:ext cx="835057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197241"/>
              </p:ext>
            </p:extLst>
          </p:nvPr>
        </p:nvGraphicFramePr>
        <p:xfrm>
          <a:off x="692150" y="2563956"/>
          <a:ext cx="10807700" cy="198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文档" r:id="rId3" imgW="3837245" imgH="704445" progId="Word.Document.12">
                  <p:embed/>
                </p:oleObj>
              </mc:Choice>
              <mc:Fallback>
                <p:oleObj name="文档" r:id="rId3" imgW="3837245" imgH="7044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563956"/>
                        <a:ext cx="10807700" cy="1984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热点考向例析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26952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中华人民共和国的一切权力属于人民。人民行使权力的机关是全国人民代表大会和地方各级人民代表大会。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这一决定最早写进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A.1954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年《中华人民共和国宪法》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中共八大政治报告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C.1982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年《中华人民共和国宪法》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中共十二大政治报告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90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9710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1954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第一届全国人民代表大会召开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大会制定了《中华人民共和国宪法》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宪法规定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中华人民共和国的一切权力属于人民。人民行使权力的机关是全国人民代表大会和地方各级人民代表大会。故选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43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20890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在法国正处于大动荡时期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他不失时机地通过政变夺取了政权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后来登上了法兰西第一帝国皇帝宝座。他几次大败反法联盟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征服了许多国家。下列属于他的历史功绩的是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《权利法案》　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《独立宣言》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《人权宣言》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《拿破仑法典》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拿破仑在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年建立了法兰西第一帝国。拿破仑颁布的《拿破仑法典》是资产阶级国家的第一部民法典。故选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75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专题知识整合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热点考向例析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专题知识整合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50202"/>
            <a:ext cx="592469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一、中国民主法制建设的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进程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103148"/>
              </p:ext>
            </p:extLst>
          </p:nvPr>
        </p:nvGraphicFramePr>
        <p:xfrm>
          <a:off x="692150" y="1043857"/>
          <a:ext cx="10807700" cy="5561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3" imgW="3837245" imgH="1974749" progId="Word.Document.12">
                  <p:embed/>
                </p:oleObj>
              </mc:Choice>
              <mc:Fallback>
                <p:oleObj name="文档" r:id="rId3" imgW="3837245" imgH="19747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043857"/>
                        <a:ext cx="10807700" cy="55619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200176" y="2939958"/>
            <a:ext cx="1492959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323672"/>
              </p:ext>
            </p:extLst>
          </p:nvPr>
        </p:nvGraphicFramePr>
        <p:xfrm>
          <a:off x="692150" y="500789"/>
          <a:ext cx="10807700" cy="6110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3" imgW="3837245" imgH="2169489" progId="Word.Document.12">
                  <p:embed/>
                </p:oleObj>
              </mc:Choice>
              <mc:Fallback>
                <p:oleObj name="文档" r:id="rId3" imgW="3837245" imgH="21694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500789"/>
                        <a:ext cx="10807700" cy="61104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14176" y="1194286"/>
            <a:ext cx="1492959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631980" y="2399631"/>
            <a:ext cx="1522968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25543" y="2930228"/>
            <a:ext cx="2024728" cy="442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753072"/>
              </p:ext>
            </p:extLst>
          </p:nvPr>
        </p:nvGraphicFramePr>
        <p:xfrm>
          <a:off x="692150" y="238214"/>
          <a:ext cx="10807700" cy="6739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3" imgW="3826154" imgH="2385919" progId="Word.Document.12">
                  <p:embed/>
                </p:oleObj>
              </mc:Choice>
              <mc:Fallback>
                <p:oleObj name="文档" r:id="rId3" imgW="3826154" imgH="23859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38214"/>
                        <a:ext cx="10807700" cy="67394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9399"/>
            <a:ext cx="922047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二、从科学社会主义理论到社会主义制度的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1685086"/>
              </p:ext>
            </p:extLst>
          </p:nvPr>
        </p:nvGraphicFramePr>
        <p:xfrm>
          <a:off x="692150" y="643458"/>
          <a:ext cx="10807700" cy="6739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3" imgW="3826154" imgH="2385919" progId="Word.Document.12">
                  <p:embed/>
                </p:oleObj>
              </mc:Choice>
              <mc:Fallback>
                <p:oleObj name="文档" r:id="rId3" imgW="3826154" imgH="23859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643458"/>
                        <a:ext cx="10807700" cy="67394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78337" y="743445"/>
            <a:ext cx="1879831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402049" y="3126995"/>
            <a:ext cx="1492959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532684" y="4914231"/>
            <a:ext cx="1492959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83075" y="5503705"/>
            <a:ext cx="518974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3752"/>
            <a:ext cx="839652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三、西方资本主义国家民主法制建设的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进程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581017"/>
              </p:ext>
            </p:extLst>
          </p:nvPr>
        </p:nvGraphicFramePr>
        <p:xfrm>
          <a:off x="692150" y="797798"/>
          <a:ext cx="10807700" cy="6146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文档" r:id="rId3" imgW="3837245" imgH="2182447" progId="Word.Document.12">
                  <p:embed/>
                </p:oleObj>
              </mc:Choice>
              <mc:Fallback>
                <p:oleObj name="文档" r:id="rId3" imgW="3837245" imgH="21824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97798"/>
                        <a:ext cx="10807700" cy="61469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573749" y="903340"/>
            <a:ext cx="1492959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36194" y="3277178"/>
            <a:ext cx="1492959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087555"/>
              </p:ext>
            </p:extLst>
          </p:nvPr>
        </p:nvGraphicFramePr>
        <p:xfrm>
          <a:off x="692150" y="792775"/>
          <a:ext cx="10807700" cy="5526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文档" r:id="rId3" imgW="3837245" imgH="1962151" progId="Word.Document.12">
                  <p:embed/>
                </p:oleObj>
              </mc:Choice>
              <mc:Fallback>
                <p:oleObj name="文档" r:id="rId3" imgW="3837245" imgH="1962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92775"/>
                        <a:ext cx="10807700" cy="55264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62837" y="896685"/>
            <a:ext cx="1507889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52446" y="2683922"/>
            <a:ext cx="1507889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534916" y="4435438"/>
            <a:ext cx="3021368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339</TotalTime>
  <Words>186</Words>
  <Application>Microsoft Office PowerPoint</Application>
  <PresentationFormat>宽屏</PresentationFormat>
  <Paragraphs>23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39</cp:revision>
  <dcterms:created xsi:type="dcterms:W3CDTF">2020-12-05T02:41:23Z</dcterms:created>
  <dcterms:modified xsi:type="dcterms:W3CDTF">2021-01-13T01:48:32Z</dcterms:modified>
</cp:coreProperties>
</file>