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81" r:id="rId10"/>
    <p:sldId id="285" r:id="rId11"/>
    <p:sldId id="284" r:id="rId12"/>
    <p:sldId id="283" r:id="rId13"/>
    <p:sldId id="282" r:id="rId14"/>
    <p:sldId id="280" r:id="rId15"/>
    <p:sldId id="317" r:id="rId16"/>
    <p:sldId id="318" r:id="rId17"/>
    <p:sldId id="319" r:id="rId18"/>
    <p:sldId id="320" r:id="rId19"/>
    <p:sldId id="321" r:id="rId20"/>
    <p:sldId id="322" r:id="rId21"/>
    <p:sldId id="259" r:id="rId22"/>
    <p:sldId id="269" r:id="rId23"/>
    <p:sldId id="315" r:id="rId24"/>
    <p:sldId id="324" r:id="rId25"/>
    <p:sldId id="264" r:id="rId26"/>
    <p:sldId id="335" r:id="rId27"/>
    <p:sldId id="337" r:id="rId28"/>
    <p:sldId id="274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第五部分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第二十二单元　殖民地人民的反抗与资本主义制度的扩展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8121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俄国的经济、军事实力大大增强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为对外扩张准备了条件。俄国一跃成为欧洲军事强国。彼得一世改革开启了俄国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的进程。农奴制进一步强化。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6683" y="3510765"/>
            <a:ext cx="12314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6683" y="3978108"/>
            <a:ext cx="1231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7450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废除农奴制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农奴制严重制约了俄国的经济发展。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亚历山大二世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颁布了废除农奴制的法令。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农奴获得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人身自由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可以改变身份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自由转换职业。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农奴在获得解放的同时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可以获得一份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但是必须出钱赎买。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04894" y="2367766"/>
            <a:ext cx="24433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04894" y="2835109"/>
            <a:ext cx="24433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98532" y="3548144"/>
            <a:ext cx="16220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98532" y="4015487"/>
            <a:ext cx="16220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93269" y="41238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93269" y="45911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15687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1861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年农奴制改革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是俄国历史上的一个重要转折点。改革废除了农奴制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促使社会的各个方面出现了新的气象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推动俄国走上了发展资本主义的道路。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农奴制的残余仍然存在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影响着俄国经济与社会的发展。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0503" y="2180729"/>
            <a:ext cx="32482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0503" y="2637681"/>
            <a:ext cx="32482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8726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三、美国内战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南北矛盾的加剧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领土扩张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美国已经成为东临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大西洋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、西濒太平洋的大国。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根本原因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南北方不同的经济类型的发展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加剧了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矛盾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北方资本主义经济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南方种植园经济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矛盾焦点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对西部新增加的土地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是否实行奴隶制度。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废奴运动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北方一些有识之士坚决主张废除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奴隶制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开展废奴运动。他们揭露奴隶制的罪恶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积极帮助奴隶逃往北方。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16163" y="1827438"/>
            <a:ext cx="12349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16163" y="2284390"/>
            <a:ext cx="12349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1069" y="3573111"/>
            <a:ext cx="9125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1068" y="4050845"/>
            <a:ext cx="9125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20076" y="4747284"/>
            <a:ext cx="11967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20076" y="5214627"/>
            <a:ext cx="11967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034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内战爆发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导火线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当选为美国总统。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南方军队挑起战争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美国内战爆发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初期形势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由于南方早有军事准备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北方在军事上屡屡失利。北方的失利引起人民的强烈不满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要求政府采取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扭转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23821" y="18586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23821" y="23259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10061" y="3022392"/>
            <a:ext cx="16220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10061" y="3500126"/>
            <a:ext cx="16220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4833" y="4794765"/>
            <a:ext cx="17147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4834" y="5251717"/>
            <a:ext cx="1714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85400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北方的胜利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战争转折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联邦政府颁布《宅地法》和《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解放黑人奴隶宣言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调动了农民和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黑人奴隶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的积极性。他们踊跃参军作战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扭转了北方军队在战场上的被动局面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战争结果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1865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南方军队投降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美国内战以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获胜告终。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1865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林肯被刺杀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34811" y="1723528"/>
            <a:ext cx="21042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34811" y="2190871"/>
            <a:ext cx="21042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5211" y="2305419"/>
            <a:ext cx="11898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5211" y="2783153"/>
            <a:ext cx="11898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2313" y="2897702"/>
            <a:ext cx="16377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2313" y="3365045"/>
            <a:ext cx="16377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82657" y="46433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82657" y="51211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9244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对林肯的评价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林肯为维护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国家统一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和解放黑人奴隶作出了杰出贡献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得到了美国人民衷心的爱戴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成为美国历史上的著名总统。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历史意义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美国内战实质上是美国历史上第二次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经过这场战争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美国维护了国家统一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废除了奴隶制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清除了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发展的最大障碍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为以后经济的迅速发展创造了条件。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58016" y="871474"/>
            <a:ext cx="16147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58016" y="1338817"/>
            <a:ext cx="161471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59005" y="3219819"/>
            <a:ext cx="16220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59005" y="3676771"/>
            <a:ext cx="16220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99377" y="4373209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99377" y="4840552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80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四、日本明治维新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德川幕府与锁国时代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幕府统治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日本处于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德川幕府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统治之下。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是名义上的君主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幕府将军掌握实权。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德川幕府推行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锁国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内忧外患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幕府统治阻碍了日本社会经济的发展。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首先打开日本国门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西方国家接踵而至。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24072" y="2336592"/>
            <a:ext cx="16398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24072" y="2803935"/>
            <a:ext cx="16398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75487" y="2928874"/>
            <a:ext cx="7975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75487" y="3396217"/>
            <a:ext cx="7975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10908" y="3489983"/>
            <a:ext cx="7896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10908" y="3967717"/>
            <a:ext cx="7896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5008" y="5256438"/>
            <a:ext cx="7896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5008" y="5723781"/>
            <a:ext cx="7896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5675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倒幕运动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开港通商后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日本经济受到很大冲击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许多手工工场倒闭。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日本黄金大量外流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引起市场混乱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物价飞涨。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农民、城市贫民和下级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的处境不断恶化。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倒幕运动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一部分中下级武士联合西南强藩和朝廷公卿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发动了倒幕运动。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1868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倒幕派发动政变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同年粉碎了幕府的武力反扑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结束了幕府统治。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53857" y="3261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53857" y="3728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63057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明治维新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明治政府开始实行一系列改革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明治维新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废藩置县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加强中央集权。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实行征兵制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建立新式军队。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推行地税改革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殖产兴业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为口号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大力发展近代经济。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文明开化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向西方学习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改造日本的教育、文化和生活方式。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40156" y="9130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40156" y="13907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669" y="15157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669" y="19830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224" y="2689883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224" y="3157226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74061" y="3832883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74061" y="4321008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54415" y="5009550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54415" y="5497675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716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明治维新成为日本历史的重大转折点。通过明治维新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日本迅速走上了发展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的道路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实现了富国强兵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开始跻身资本主义强国之列。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保留了大量旧制度的残余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军国主义色彩浓厚。日本强大起来后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很快走上了对外侵略扩张的道路。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82357" y="2669102"/>
            <a:ext cx="16054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82357" y="3136445"/>
            <a:ext cx="16054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698513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199935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殖民地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人民的反抗斗争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509717"/>
              </p:ext>
            </p:extLst>
          </p:nvPr>
        </p:nvGraphicFramePr>
        <p:xfrm>
          <a:off x="692150" y="1260137"/>
          <a:ext cx="10807700" cy="5048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245" imgH="1792609" progId="Word.Document.12">
                  <p:embed/>
                </p:oleObj>
              </mc:Choice>
              <mc:Fallback>
                <p:oleObj name="文档" r:id="rId3" imgW="3837245" imgH="17926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60137"/>
                        <a:ext cx="10807700" cy="5048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民族独立和民族解放是不可抗拒的时代潮流。下列图片中的人物是反抗殖民统治、争取民族独立的英勇战将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下列有关他们的说法符合史实的是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中的人物都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人民反抗英国的殖民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三者都领导人民实现了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三者都属于亚非拉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独立运动的领导人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中的人物与圣马丁被誉为南美的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0q15.eps" descr="id:21474961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296858" y="2013392"/>
            <a:ext cx="5555239" cy="258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5771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图中的人物分别是华盛顿、章西女王、玻利瓦尔。华盛顿和章西女王都率领本国人民反抗英国的殖民统治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三者中章西女王没有领导人民实现民族独立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华盛顿不属于亚非拉美民族独立运动的领导人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玻利瓦尔与圣马丁被誉为南美的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解放者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资本主义制度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的扩展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324858"/>
              </p:ext>
            </p:extLst>
          </p:nvPr>
        </p:nvGraphicFramePr>
        <p:xfrm>
          <a:off x="692150" y="1801917"/>
          <a:ext cx="10807700" cy="3778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3" imgW="3826154" imgH="1337610" progId="Word.Document.12">
                  <p:embed/>
                </p:oleObj>
              </mc:Choice>
              <mc:Fallback>
                <p:oleObj name="文档" r:id="rId3" imgW="3826154" imgH="1337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801917"/>
                        <a:ext cx="10807700" cy="3778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856821"/>
              </p:ext>
            </p:extLst>
          </p:nvPr>
        </p:nvGraphicFramePr>
        <p:xfrm>
          <a:off x="692150" y="73057"/>
          <a:ext cx="10807700" cy="7360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3" imgW="3826154" imgH="2605859" progId="Word.Document.12">
                  <p:embed/>
                </p:oleObj>
              </mc:Choice>
              <mc:Fallback>
                <p:oleObj name="文档" r:id="rId3" imgW="3826154" imgH="26058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3057"/>
                        <a:ext cx="10807700" cy="7360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103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俄国农奴制改革、美国南北战争、日本明治维新对历史发展的相同影响是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推动了资本主义发展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维护了国家统一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摆脱了沦为殖民地的命运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废除了奴隶制度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俄国农奴制改革推动俄国走上了发展资本主义的道路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经过南北战争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美国废除了奴隶制度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清除了资本主义发展的最大障碍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促进了资本主义的发展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明治维新后日本也走上了发展资本主义的道路。故选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996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一、殖民地人民的反抗斗争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拉丁美洲独立运动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拉丁美洲的绝大部分地区仍处于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西班牙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和葡萄牙的殖民统治之下。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美国独立战争和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法国大革命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的影响。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墨西哥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、南到阿根廷的广大地区。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51883" y="2949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51883" y="34169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430" y="3541938"/>
            <a:ext cx="4105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429" y="4009281"/>
            <a:ext cx="4105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17808" y="4123828"/>
            <a:ext cx="20617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17808" y="4591171"/>
            <a:ext cx="20617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5342" y="4684937"/>
            <a:ext cx="12299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5342" y="5173062"/>
            <a:ext cx="12299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0653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玻利瓦尔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率领队伍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打败西班牙军队。玻利瓦尔解放了哥伦比亚、委内瑞拉和厄瓜多尔等地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大哥伦比亚共和国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圣马丁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领导了阿根廷、智利、秘鲁的独立运动。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圣马丁和玻利瓦尔被誉为南美的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0407" y="2076819"/>
            <a:ext cx="16059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0407" y="2533771"/>
            <a:ext cx="16059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4234" y="3822493"/>
            <a:ext cx="12137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4234" y="4289836"/>
            <a:ext cx="12137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26661" y="4404384"/>
            <a:ext cx="12137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37052" y="4871727"/>
            <a:ext cx="12137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101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印度民族大起义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印度已沦为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的殖民地。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英国完成了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进一步加强了对印度的经济掠夺和政治压迫。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英国的殖民统治激起印度各阶层人民的强烈不满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人们反抗情绪日益高涨。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37036" y="23781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37036" y="285589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83607" y="2970439"/>
            <a:ext cx="165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83607" y="3437782"/>
            <a:ext cx="165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9674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:1857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印度土兵首先起来反抗英国殖民者。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土兵、农民、手工业者以及一些被剥夺了权力的印度王公。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章西女王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领导军民与英军展开激战。战斗中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她身先士卒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直到壮烈牺牲。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沉重打击了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英国殖民者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反映了印度民族意识的觉醒。这次起义也是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世纪中期亚洲民族解放运动的一个重要组成部分。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07352" y="2939265"/>
            <a:ext cx="16327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07352" y="3416999"/>
            <a:ext cx="16327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96413" y="4113437"/>
            <a:ext cx="20597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96413" y="4580780"/>
            <a:ext cx="20597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7612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二、俄国的改革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彼得一世改革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早期俄国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在反抗蒙古统治的过程中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莫斯科公国崛起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世纪初建立统一的俄罗斯国家。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伊凡四世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执政时期采用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称号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彼得一世改革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在沙皇的专制统治下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俄国盛行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农奴制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是一个封闭落后的国家。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改变俄国的落后面貌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实现富国强兵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04675" y="2326202"/>
            <a:ext cx="16262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04675" y="2814327"/>
            <a:ext cx="16262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22144" y="4091090"/>
            <a:ext cx="12044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22144" y="4558433"/>
            <a:ext cx="12044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521337"/>
              </p:ext>
            </p:extLst>
          </p:nvPr>
        </p:nvGraphicFramePr>
        <p:xfrm>
          <a:off x="692150" y="945107"/>
          <a:ext cx="10807700" cy="5633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37245" imgH="2000307" progId="Word.Document.12">
                  <p:embed/>
                </p:oleObj>
              </mc:Choice>
              <mc:Fallback>
                <p:oleObj name="文档" r:id="rId3" imgW="3837245" imgH="20003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945107"/>
                        <a:ext cx="10807700" cy="56339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92150" y="256051"/>
            <a:ext cx="179376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35644" y="1049709"/>
            <a:ext cx="149577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24760" y="4063073"/>
            <a:ext cx="112507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300</TotalTime>
  <Words>1449</Words>
  <Application>Microsoft Office PowerPoint</Application>
  <PresentationFormat>宽屏</PresentationFormat>
  <Paragraphs>117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2021-01-12T08:31:21Z</dcterms:modified>
</cp:coreProperties>
</file>