
<file path=[Content_Types].xml><?xml version="1.0" encoding="utf-8"?>
<Types xmlns="http://schemas.openxmlformats.org/package/2006/content-types">
  <Override PartName="/ppt/slideMasters/slideMaster3.xml" ContentType="application/vnd.openxmlformats-officedocument.presentationml.slideMaster+xml"/>
  <Override PartName="/ppt/tags/tag8.xml" ContentType="application/vnd.openxmlformats-officedocument.presentationml.tags+xml"/>
  <Override PartName="/ppt/tags/tag104.xml" ContentType="application/vnd.openxmlformats-officedocument.presentationml.tags+xml"/>
  <Override PartName="/ppt/slideLayouts/slideLayout57.xml" ContentType="application/vnd.openxmlformats-officedocument.presentationml.slideLayout+xml"/>
  <Override PartName="/ppt/theme/theme5.xml" ContentType="application/vnd.openxmlformats-officedocument.theme+xml"/>
  <Override PartName="/ppt/notesSlides/notesSlide2.xml" ContentType="application/vnd.openxmlformats-officedocument.presentationml.notesSlide+xml"/>
  <Override PartName="/ppt/tags/tag140.xml" ContentType="application/vnd.openxmlformats-officedocument.presentationml.tags+xml"/>
  <Override PartName="/ppt/tags/tag151.xml" ContentType="application/vnd.openxmlformats-officedocument.presentationml.tags+xml"/>
  <Override PartName="/ppt/slideLayouts/slideLayout46.xml" ContentType="application/vnd.openxmlformats-officedocument.presentationml.slideLayout+xml"/>
  <Override PartName="/ppt/slides/slide25.xml" ContentType="application/vnd.openxmlformats-officedocument.presentationml.slide+xml"/>
  <Override PartName="/ppt/slideLayouts/slideLayout2.xml" ContentType="application/vnd.openxmlformats-officedocument.presentationml.slideLayout+xml"/>
  <Override PartName="/ppt/tags/tag49.xml" ContentType="application/vnd.openxmlformats-officedocument.presentationml.tags+xml"/>
  <Override PartName="/ppt/slideLayouts/slideLayout35.xml" ContentType="application/vnd.openxmlformats-officedocument.presentationml.slideLayout+xml"/>
  <Override PartName="/ppt/tags/tag96.xml" ContentType="application/vnd.openxmlformats-officedocument.presentationml.tag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tags/tag38.xml" ContentType="application/vnd.openxmlformats-officedocument.presentationml.tags+xml"/>
  <Override PartName="/ppt/tags/tag85.xml" ContentType="application/vnd.openxmlformats-officedocument.presentationml.tags+xml"/>
  <Override PartName="/ppt/slideLayouts/slideLayout60.xml" ContentType="application/vnd.openxmlformats-officedocument.presentationml.slideLayout+xml"/>
  <Override PartName="/ppt/tableStyles.xml" ContentType="application/vnd.openxmlformats-officedocument.presentationml.tableStyles+xml"/>
  <Override PartName="/ppt/tags/tag16.xml" ContentType="application/vnd.openxmlformats-officedocument.presentationml.tags+xml"/>
  <Override PartName="/ppt/tags/tag27.xml" ContentType="application/vnd.openxmlformats-officedocument.presentationml.tags+xml"/>
  <Override PartName="/ppt/tags/tag63.xml" ContentType="application/vnd.openxmlformats-officedocument.presentationml.tags+xml"/>
  <Override PartName="/ppt/tags/tag74.xml" ContentType="application/vnd.openxmlformats-officedocument.presentationml.tags+xml"/>
  <Override PartName="/ppt/tags/tag52.xml" ContentType="application/vnd.openxmlformats-officedocument.presentationml.tags+xml"/>
  <Override PartName="/ppt/tags/tag109.xml" ContentType="application/vnd.openxmlformats-officedocument.presentationml.tags+xml"/>
  <Override PartName="/ppt/tags/tag156.xml" ContentType="application/vnd.openxmlformats-officedocument.presentationml.tags+xml"/>
  <Override PartName="/ppt/tags/tag41.xml" ContentType="application/vnd.openxmlformats-officedocument.presentationml.tags+xml"/>
  <Override PartName="/ppt/tags/tag145.xml" ContentType="application/vnd.openxmlformats-officedocument.presentationml.tags+xml"/>
  <Override PartName="/ppt/notesSlides/notesSlide7.xml" ContentType="application/vnd.openxmlformats-officedocument.presentationml.notesSlide+xml"/>
  <Override PartName="/ppt/tags/tag30.xml" ContentType="application/vnd.openxmlformats-officedocument.presentationml.tags+xml"/>
  <Override PartName="/ppt/tags/tag134.xml" ContentType="application/vnd.openxmlformats-officedocument.presentationml.tag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tags/tag112.xml" ContentType="application/vnd.openxmlformats-officedocument.presentationml.tags+xml"/>
  <Override PartName="/ppt/tags/tag123.xml" ContentType="application/vnd.openxmlformats-officedocument.presentationml.tags+xml"/>
  <Default Extension="png" ContentType="image/png"/>
  <Override PartName="/ppt/slideLayouts/slideLayout18.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Override PartName="/ppt/tags/tag79.xml" ContentType="application/vnd.openxmlformats-officedocument.presentationml.tags+xml"/>
  <Override PartName="/ppt/tags/tag101.xml" ContentType="application/vnd.openxmlformats-officedocument.presentationml.tags+xml"/>
  <Override PartName="/ppt/tags/tag68.xml" ContentType="application/vnd.openxmlformats-officedocument.presentationml.tags+xml"/>
  <Override PartName="/ppt/slideLayouts/slideLayout43.xml" ContentType="application/vnd.openxmlformats-officedocument.presentationml.slideLayout+xml"/>
  <Override PartName="/ppt/slideLayouts/slideLayout54.xml" ContentType="application/vnd.openxmlformats-officedocument.presentationml.slideLayout+xml"/>
  <Override PartName="/ppt/presentation.xml" ContentType="application/vnd.openxmlformats-officedocument.presentationml.presentation.main+xml"/>
  <Override PartName="/ppt/slides/slide22.xml" ContentType="application/vnd.openxmlformats-officedocument.presentationml.slide+xml"/>
  <Override PartName="/ppt/tags/tag57.xml" ContentType="application/vnd.openxmlformats-officedocument.presentationml.tags+xml"/>
  <Override PartName="/ppt/slideLayouts/slideLayout32.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Layouts/slideLayout21.xml" ContentType="application/vnd.openxmlformats-officedocument.presentationml.slideLayout+xml"/>
  <Override PartName="/ppt/tags/tag35.xml" ContentType="application/vnd.openxmlformats-officedocument.presentationml.tags+xml"/>
  <Override PartName="/ppt/tags/tag46.xml" ContentType="application/vnd.openxmlformats-officedocument.presentationml.tags+xml"/>
  <Override PartName="/ppt/tags/tag82.xml" ContentType="application/vnd.openxmlformats-officedocument.presentationml.tags+xml"/>
  <Override PartName="/ppt/tags/tag93.xml" ContentType="application/vnd.openxmlformats-officedocument.presentationml.tags+xml"/>
  <Override PartName="/ppt/tags/tag139.xml" ContentType="application/vnd.openxmlformats-officedocument.presentationml.tags+xml"/>
  <Override PartName="/ppt/slideLayouts/slideLayout10.xml" ContentType="application/vnd.openxmlformats-officedocument.presentationml.slideLayout+xml"/>
  <Override PartName="/ppt/tags/tag24.xml" ContentType="application/vnd.openxmlformats-officedocument.presentationml.tags+xml"/>
  <Override PartName="/ppt/tags/tag71.xml" ContentType="application/vnd.openxmlformats-officedocument.presentationml.tags+xml"/>
  <Override PartName="/ppt/tags/tag128.xml" ContentType="application/vnd.openxmlformats-officedocument.presentationml.tags+xml"/>
  <Override PartName="/ppt/tags/tag13.xml" ContentType="application/vnd.openxmlformats-officedocument.presentationml.tags+xml"/>
  <Override PartName="/ppt/tags/tag60.xml" ContentType="application/vnd.openxmlformats-officedocument.presentationml.tags+xml"/>
  <Override PartName="/ppt/tags/tag117.xml" ContentType="application/vnd.openxmlformats-officedocument.presentationml.tags+xml"/>
  <Override PartName="/ppt/tags/tag164.xml" ContentType="application/vnd.openxmlformats-officedocument.presentationml.tags+xml"/>
  <Override PartName="/ppt/slideMasters/slideMaster5.xml" ContentType="application/vnd.openxmlformats-officedocument.presentationml.slideMaster+xml"/>
  <Override PartName="/ppt/tags/tag106.xml" ContentType="application/vnd.openxmlformats-officedocument.presentationml.tags+xml"/>
  <Override PartName="/ppt/slideLayouts/slideLayout59.xml" ContentType="application/vnd.openxmlformats-officedocument.presentationml.slideLayout+xml"/>
  <Override PartName="/ppt/theme/theme7.xml" ContentType="application/vnd.openxmlformats-officedocument.theme+xml"/>
  <Override PartName="/ppt/notesSlides/notesSlide4.xml" ContentType="application/vnd.openxmlformats-officedocument.presentationml.notesSlide+xml"/>
  <Override PartName="/ppt/tags/tag142.xml" ContentType="application/vnd.openxmlformats-officedocument.presentationml.tags+xml"/>
  <Override PartName="/ppt/tags/tag153.xml" ContentType="application/vnd.openxmlformats-officedocument.presentationml.tag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tags/tag6.xml" ContentType="application/vnd.openxmlformats-officedocument.presentationml.tags+xml"/>
  <Override PartName="/ppt/tags/tag113.xml" ContentType="application/vnd.openxmlformats-officedocument.presentationml.tags+xml"/>
  <Override PartName="/ppt/slideLayouts/slideLayout48.xml" ContentType="application/vnd.openxmlformats-officedocument.presentationml.slideLayout+xml"/>
  <Override PartName="/ppt/tags/tag131.xml" ContentType="application/vnd.openxmlformats-officedocument.presentationml.tags+xml"/>
  <Override PartName="/ppt/tags/tag160.xml" ContentType="application/vnd.openxmlformats-officedocument.presentationml.tags+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37.xml" ContentType="application/vnd.openxmlformats-officedocument.presentationml.slideLayout+xml"/>
  <Override PartName="/ppt/theme/theme3.xml" ContentType="application/vnd.openxmlformats-officedocument.theme+xml"/>
  <Override PartName="/ppt/tags/tag98.xml" ContentType="application/vnd.openxmlformats-officedocument.presentationml.tags+xml"/>
  <Override PartName="/ppt/tags/tag102.xml" ContentType="application/vnd.openxmlformats-officedocument.presentationml.tags+xml"/>
  <Override PartName="/ppt/tags/tag120.xml" ContentType="application/vnd.openxmlformats-officedocument.presentationml.tags+xml"/>
  <Override PartName="/ppt/slideLayouts/slideLayout55.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tags/tag2.xml" ContentType="application/vnd.openxmlformats-officedocument.presentationml.tags+xml"/>
  <Override PartName="/ppt/tags/tag58.xml" ContentType="application/vnd.openxmlformats-officedocument.presentationml.tags+xml"/>
  <Override PartName="/ppt/tags/tag69.xml" ContentType="application/vnd.openxmlformats-officedocument.presentationml.tags+xml"/>
  <Override PartName="/ppt/tags/tag87.xml" ContentType="application/vnd.openxmlformats-officedocument.presentationml.tags+xml"/>
  <Override PartName="/ppt/slideLayouts/slideLayout44.xml" ContentType="application/vnd.openxmlformats-officedocument.presentationml.slideLayout+xml"/>
  <Default Extension="rels" ContentType="application/vnd.openxmlformats-package.relationships+xml"/>
  <Override PartName="/ppt/slides/slide23.xml" ContentType="application/vnd.openxmlformats-officedocument.presentationml.slide+xml"/>
  <Override PartName="/ppt/slideLayouts/slideLayout22.xml" ContentType="application/vnd.openxmlformats-officedocument.presentationml.slideLayout+xml"/>
  <Override PartName="/ppt/tags/tag29.xml" ContentType="application/vnd.openxmlformats-officedocument.presentationml.tags+xml"/>
  <Override PartName="/ppt/tags/tag47.xml" ContentType="application/vnd.openxmlformats-officedocument.presentationml.tags+xml"/>
  <Override PartName="/ppt/slideLayouts/slideLayout33.xml" ContentType="application/vnd.openxmlformats-officedocument.presentationml.slideLayout+xml"/>
  <Override PartName="/ppt/tags/tag76.xml" ContentType="application/vnd.openxmlformats-officedocument.presentationml.tags+xml"/>
  <Override PartName="/ppt/tags/tag94.xml" ContentType="application/vnd.openxmlformats-officedocument.presentationml.tags+xml"/>
  <Override PartName="/ppt/slideLayouts/slideLayout51.xml" ContentType="application/vnd.openxmlformats-officedocument.presentationml.slideLayout+xml"/>
  <Override PartName="/ppt/slides/slide12.xml" ContentType="application/vnd.openxmlformats-officedocument.presentationml.slide+xml"/>
  <Override PartName="/ppt/slideLayouts/slideLayout11.xml" ContentType="application/vnd.openxmlformats-officedocument.presentationml.slideLayout+xml"/>
  <Override PartName="/ppt/tags/tag18.xml" ContentType="application/vnd.openxmlformats-officedocument.presentationml.tags+xml"/>
  <Override PartName="/ppt/tags/tag36.xml" ContentType="application/vnd.openxmlformats-officedocument.presentationml.tags+xml"/>
  <Override PartName="/ppt/tags/tag54.xml" ContentType="application/vnd.openxmlformats-officedocument.presentationml.tags+xml"/>
  <Override PartName="/ppt/tags/tag65.xml" ContentType="application/vnd.openxmlformats-officedocument.presentationml.tags+xml"/>
  <Override PartName="/ppt/tags/tag83.xml" ContentType="application/vnd.openxmlformats-officedocument.presentationml.tags+xml"/>
  <Override PartName="/ppt/slideLayouts/slideLayout40.xml" ContentType="application/vnd.openxmlformats-officedocument.presentationml.slideLayout+xml"/>
  <Override PartName="/ppt/tags/tag158.xml" ContentType="application/vnd.openxmlformats-officedocument.presentationml.tags+xml"/>
  <Override PartName="/ppt/tags/tag14.xml" ContentType="application/vnd.openxmlformats-officedocument.presentationml.tags+xml"/>
  <Override PartName="/ppt/tags/tag25.xml" ContentType="application/vnd.openxmlformats-officedocument.presentationml.tags+xml"/>
  <Override PartName="/ppt/tags/tag43.xml" ContentType="application/vnd.openxmlformats-officedocument.presentationml.tags+xml"/>
  <Override PartName="/ppt/tags/tag61.xml" ContentType="application/vnd.openxmlformats-officedocument.presentationml.tags+xml"/>
  <Override PartName="/ppt/tags/tag72.xml" ContentType="application/vnd.openxmlformats-officedocument.presentationml.tags+xml"/>
  <Override PartName="/ppt/tags/tag90.xml" ContentType="application/vnd.openxmlformats-officedocument.presentationml.tags+xml"/>
  <Override PartName="/ppt/tags/tag118.xml" ContentType="application/vnd.openxmlformats-officedocument.presentationml.tags+xml"/>
  <Override PartName="/ppt/tags/tag129.xml" ContentType="application/vnd.openxmlformats-officedocument.presentationml.tags+xml"/>
  <Override PartName="/ppt/tags/tag147.xml" ContentType="application/vnd.openxmlformats-officedocument.presentationml.tags+xml"/>
  <Override PartName="/ppt/tags/tag32.xml" ContentType="application/vnd.openxmlformats-officedocument.presentationml.tags+xml"/>
  <Override PartName="/ppt/tags/tag50.xml" ContentType="application/vnd.openxmlformats-officedocument.presentationml.tags+xml"/>
  <Override PartName="/ppt/tags/tag107.xml" ContentType="application/vnd.openxmlformats-officedocument.presentationml.tags+xml"/>
  <Override PartName="/ppt/tags/tag136.xml" ContentType="application/vnd.openxmlformats-officedocument.presentationml.tags+xml"/>
  <Override PartName="/ppt/tags/tag154.xml" ContentType="application/vnd.openxmlformats-officedocument.presentationml.tags+xml"/>
  <Override PartName="/ppt/slides/slide7.xml" ContentType="application/vnd.openxmlformats-officedocument.presentationml.slide+xml"/>
  <Override PartName="/ppt/slideLayouts/slideLayout9.xml" ContentType="application/vnd.openxmlformats-officedocument.presentationml.slideLayout+xml"/>
  <Override PartName="/ppt/tags/tag10.xml" ContentType="application/vnd.openxmlformats-officedocument.presentationml.tags+xml"/>
  <Override PartName="/ppt/tags/tag21.xml" ContentType="application/vnd.openxmlformats-officedocument.presentationml.tags+xml"/>
  <Override PartName="/ppt/tags/tag114.xml" ContentType="application/vnd.openxmlformats-officedocument.presentationml.tags+xml"/>
  <Override PartName="/ppt/tags/tag125.xml" ContentType="application/vnd.openxmlformats-officedocument.presentationml.tags+xml"/>
  <Override PartName="/ppt/notesSlides/notesSlide5.xml" ContentType="application/vnd.openxmlformats-officedocument.presentationml.notesSlide+xml"/>
  <Override PartName="/ppt/tags/tag143.xml" ContentType="application/vnd.openxmlformats-officedocument.presentationml.tags+xml"/>
  <Override PartName="/ppt/tags/tag161.xml" ContentType="application/vnd.openxmlformats-officedocument.presentationml.tags+xml"/>
  <Override PartName="/ppt/slideMasters/slideMaster2.xml" ContentType="application/vnd.openxmlformats-officedocument.presentationml.slideMaster+xml"/>
  <Override PartName="/ppt/slides/slide28.xml" ContentType="application/vnd.openxmlformats-officedocument.presentationml.slide+xml"/>
  <Override PartName="/ppt/tags/tag7.xml" ContentType="application/vnd.openxmlformats-officedocument.presentationml.tags+xml"/>
  <Override PartName="/ppt/slideLayouts/slideLayout38.xml" ContentType="application/vnd.openxmlformats-officedocument.presentationml.slideLayout+xml"/>
  <Override PartName="/ppt/tags/tag103.xml" ContentType="application/vnd.openxmlformats-officedocument.presentationml.tags+xml"/>
  <Override PartName="/ppt/slideLayouts/slideLayout49.xml" ContentType="application/vnd.openxmlformats-officedocument.presentationml.slideLayout+xml"/>
  <Override PartName="/ppt/theme/theme4.xml" ContentType="application/vnd.openxmlformats-officedocument.theme+xml"/>
  <Override PartName="/ppt/tags/tag132.xml" ContentType="application/vnd.openxmlformats-officedocument.presentationml.tags+xml"/>
  <Override PartName="/ppt/notesSlides/notesSlide1.xml" ContentType="application/vnd.openxmlformats-officedocument.presentationml.notesSlide+xml"/>
  <Override PartName="/ppt/tags/tag150.xml" ContentType="application/vnd.openxmlformats-officedocument.presentationml.tags+xml"/>
  <Override PartName="/ppt/slides/slide3.xml" ContentType="application/vnd.openxmlformats-officedocument.presentationml.slide+xml"/>
  <Override PartName="/ppt/slides/slide17.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tags/tag99.xml" ContentType="application/vnd.openxmlformats-officedocument.presentationml.tags+xml"/>
  <Override PartName="/ppt/tags/tag110.xml" ContentType="application/vnd.openxmlformats-officedocument.presentationml.tags+xml"/>
  <Override PartName="/ppt/tags/tag121.xml" ContentType="application/vnd.openxmlformats-officedocument.presentationml.tags+xml"/>
  <Override PartName="/ppt/slideLayouts/slideLayout45.xml" ContentType="application/vnd.openxmlformats-officedocument.presentationml.slideLayout+xml"/>
  <Override PartName="/ppt/slideLayouts/slideLayout56.xml" ContentType="application/vnd.openxmlformats-officedocument.presentationml.slideLayout+xml"/>
  <Override PartName="/ppt/slides/slide24.xml" ContentType="application/vnd.openxmlformats-officedocument.presentationml.slide+xml"/>
  <Override PartName="/ppt/slideLayouts/slideLayout16.xml" ContentType="application/vnd.openxmlformats-officedocument.presentationml.slideLayout+xml"/>
  <Override PartName="/ppt/tags/tag3.xml" ContentType="application/vnd.openxmlformats-officedocument.presentationml.tags+xml"/>
  <Override PartName="/ppt/tags/tag59.xml" ContentType="application/vnd.openxmlformats-officedocument.presentationml.tags+xml"/>
  <Override PartName="/ppt/slideLayouts/slideLayout34.xml" ContentType="application/vnd.openxmlformats-officedocument.presentationml.slideLayout+xml"/>
  <Override PartName="/ppt/tags/tag77.xml" ContentType="application/vnd.openxmlformats-officedocument.presentationml.tags+xml"/>
  <Override PartName="/ppt/tags/tag88.xml" ContentType="application/vnd.openxmlformats-officedocument.presentationml.tags+xml"/>
  <Default Extension="jpeg" ContentType="image/jpeg"/>
  <Override PartName="/ppt/slides/slide13.xml" ContentType="application/vnd.openxmlformats-officedocument.presentationml.slide+xml"/>
  <Override PartName="/ppt/slideLayouts/slideLayout1.xml" ContentType="application/vnd.openxmlformats-officedocument.presentationml.slideLayout+xml"/>
  <Override PartName="/ppt/slideLayouts/slideLayout23.xml" ContentType="application/vnd.openxmlformats-officedocument.presentationml.slideLayout+xml"/>
  <Override PartName="/ppt/tags/tag19.xml" ContentType="application/vnd.openxmlformats-officedocument.presentationml.tags+xml"/>
  <Override PartName="/ppt/tags/tag37.xml" ContentType="application/vnd.openxmlformats-officedocument.presentationml.tags+xml"/>
  <Override PartName="/ppt/tags/tag48.xml" ContentType="application/vnd.openxmlformats-officedocument.presentationml.tags+xml"/>
  <Override PartName="/ppt/tags/tag66.xml" ContentType="application/vnd.openxmlformats-officedocument.presentationml.tags+xml"/>
  <Override PartName="/ppt/tags/tag84.xml" ContentType="application/vnd.openxmlformats-officedocument.presentationml.tags+xml"/>
  <Override PartName="/ppt/tags/tag95.xml" ContentType="application/vnd.openxmlformats-officedocument.presentationml.tags+xml"/>
  <Override PartName="/ppt/slideLayouts/slideLayout41.xml" ContentType="application/vnd.openxmlformats-officedocument.presentationml.slideLayout+xml"/>
  <Override PartName="/ppt/slideLayouts/slideLayout52.xml" ContentType="application/vnd.openxmlformats-officedocument.presentationml.slideLayout+xml"/>
  <Override PartName="/ppt/slides/slide20.xml" ContentType="application/vnd.openxmlformats-officedocument.presentationml.slide+xml"/>
  <Override PartName="/ppt/slideLayouts/slideLayout12.xml" ContentType="application/vnd.openxmlformats-officedocument.presentationml.slideLayout+xml"/>
  <Override PartName="/ppt/tags/tag26.xml" ContentType="application/vnd.openxmlformats-officedocument.presentationml.tags+xml"/>
  <Override PartName="/ppt/tags/tag55.xml" ContentType="application/vnd.openxmlformats-officedocument.presentationml.tags+xml"/>
  <Override PartName="/ppt/slideLayouts/slideLayout30.xml" ContentType="application/vnd.openxmlformats-officedocument.presentationml.slideLayout+xml"/>
  <Override PartName="/ppt/tags/tag73.xml" ContentType="application/vnd.openxmlformats-officedocument.presentationml.tags+xml"/>
  <Override PartName="/ppt/tags/tag159.xml" ContentType="application/vnd.openxmlformats-officedocument.presentationml.tags+xml"/>
  <Override PartName="/ppt/tags/tag15.xml" ContentType="application/vnd.openxmlformats-officedocument.presentationml.tags+xml"/>
  <Override PartName="/ppt/tags/tag33.xml" ContentType="application/vnd.openxmlformats-officedocument.presentationml.tags+xml"/>
  <Override PartName="/ppt/tags/tag44.xml" ContentType="application/vnd.openxmlformats-officedocument.presentationml.tags+xml"/>
  <Override PartName="/ppt/tags/tag62.xml" ContentType="application/vnd.openxmlformats-officedocument.presentationml.tags+xml"/>
  <Override PartName="/ppt/tags/tag80.xml" ContentType="application/vnd.openxmlformats-officedocument.presentationml.tags+xml"/>
  <Override PartName="/ppt/tags/tag91.xml" ContentType="application/vnd.openxmlformats-officedocument.presentationml.tags+xml"/>
  <Override PartName="/ppt/tags/tag119.xml" ContentType="application/vnd.openxmlformats-officedocument.presentationml.tags+xml"/>
  <Override PartName="/ppt/tags/tag137.xml" ContentType="application/vnd.openxmlformats-officedocument.presentationml.tags+xml"/>
  <Override PartName="/ppt/tags/tag148.xml" ContentType="application/vnd.openxmlformats-officedocument.presentationml.tags+xml"/>
  <Override PartName="/ppt/tags/tag22.xml" ContentType="application/vnd.openxmlformats-officedocument.presentationml.tags+xml"/>
  <Override PartName="/ppt/tags/tag40.xml" ContentType="application/vnd.openxmlformats-officedocument.presentationml.tags+xml"/>
  <Override PartName="/ppt/tags/tag51.xml" ContentType="application/vnd.openxmlformats-officedocument.presentationml.tags+xml"/>
  <Override PartName="/ppt/tags/tag108.xml" ContentType="application/vnd.openxmlformats-officedocument.presentationml.tags+xml"/>
  <Override PartName="/ppt/tags/tag126.xml" ContentType="application/vnd.openxmlformats-officedocument.presentationml.tags+xml"/>
  <Override PartName="/ppt/notesSlides/notesSlide6.xml" ContentType="application/vnd.openxmlformats-officedocument.presentationml.notesSlide+xml"/>
  <Override PartName="/ppt/tags/tag155.xml" ContentType="application/vnd.openxmlformats-officedocument.presentationml.tags+xml"/>
  <Override PartName="/ppt/slides/slide8.xml" ContentType="application/vnd.openxmlformats-officedocument.presentationml.slide+xml"/>
  <Override PartName="/ppt/tags/tag11.xml" ContentType="application/vnd.openxmlformats-officedocument.presentationml.tags+xml"/>
  <Override PartName="/ppt/tags/tag115.xml" ContentType="application/vnd.openxmlformats-officedocument.presentationml.tags+xml"/>
  <Override PartName="/ppt/tags/tag133.xml" ContentType="application/vnd.openxmlformats-officedocument.presentationml.tags+xml"/>
  <Override PartName="/ppt/tags/tag144.xml" ContentType="application/vnd.openxmlformats-officedocument.presentationml.tags+xml"/>
  <Override PartName="/ppt/tags/tag162.xml" ContentType="application/vnd.openxmlformats-officedocument.presentationml.tags+xml"/>
  <Override PartName="/ppt/slideLayouts/slideLayout39.xml" ContentType="application/vnd.openxmlformats-officedocument.presentationml.slideLayout+xml"/>
  <Override PartName="/ppt/tags/tag122.xml" ContentType="application/vnd.openxmlformats-officedocument.presentationml.tags+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tags/tag4.xml" ContentType="application/vnd.openxmlformats-officedocument.presentationml.tags+xml"/>
  <Override PartName="/ppt/tags/tag89.xml" ContentType="application/vnd.openxmlformats-officedocument.presentationml.tags+xml"/>
  <Override PartName="/ppt/tags/tag111.xml" ContentType="application/vnd.openxmlformats-officedocument.presentationml.tags+xml"/>
  <Override PartName="/ppt/theme/theme1.xml" ContentType="application/vnd.openxmlformats-officedocument.theme+xml"/>
  <Override PartName="/ppt/tags/tag78.xml" ContentType="application/vnd.openxmlformats-officedocument.presentationml.tags+xml"/>
  <Override PartName="/ppt/tags/tag100.xml" ContentType="application/vnd.openxmlformats-officedocument.presentationml.tags+xml"/>
  <Override PartName="/ppt/slideLayouts/slideLayout53.xml" ContentType="application/vnd.openxmlformats-officedocument.presentationml.slideLayout+xml"/>
  <Override PartName="/ppt/tags/tag56.xml" ContentType="application/vnd.openxmlformats-officedocument.presentationml.tags+xml"/>
  <Override PartName="/ppt/tags/tag67.xml" ContentType="application/vnd.openxmlformats-officedocument.presentationml.tags+xml"/>
  <Override PartName="/ppt/slideLayouts/slideLayout42.xml" ContentType="application/vnd.openxmlformats-officedocument.presentationml.slideLayout+xml"/>
  <Override PartName="/ppt/slides/slide10.xml" ContentType="application/vnd.openxmlformats-officedocument.presentationml.slide+xml"/>
  <Override PartName="/ppt/slides/slide21.xml" ContentType="application/vnd.openxmlformats-officedocument.presentationml.slide+xml"/>
  <Override PartName="/ppt/slideLayouts/slideLayout20.xml" ContentType="application/vnd.openxmlformats-officedocument.presentationml.slideLayout+xml"/>
  <Override PartName="/ppt/tags/tag45.xml" ContentType="application/vnd.openxmlformats-officedocument.presentationml.tags+xml"/>
  <Override PartName="/ppt/slideLayouts/slideLayout31.xml" ContentType="application/vnd.openxmlformats-officedocument.presentationml.slideLayout+xml"/>
  <Override PartName="/ppt/tags/tag92.xml" ContentType="application/vnd.openxmlformats-officedocument.presentationml.tags+xml"/>
  <Override PartName="/ppt/tags/tag149.xml" ContentType="application/vnd.openxmlformats-officedocument.presentationml.tags+xml"/>
  <Override PartName="/docProps/custom.xml" ContentType="application/vnd.openxmlformats-officedocument.custom-properties+xml"/>
  <Override PartName="/ppt/tags/tag34.xml" ContentType="application/vnd.openxmlformats-officedocument.presentationml.tags+xml"/>
  <Override PartName="/ppt/tags/tag81.xml" ContentType="application/vnd.openxmlformats-officedocument.presentationml.tags+xml"/>
  <Override PartName="/ppt/tags/tag138.xml" ContentType="application/vnd.openxmlformats-officedocument.presentationml.tags+xml"/>
  <Override PartName="/ppt/tags/tag12.xml" ContentType="application/vnd.openxmlformats-officedocument.presentationml.tags+xml"/>
  <Override PartName="/ppt/tags/tag23.xml" ContentType="application/vnd.openxmlformats-officedocument.presentationml.tags+xml"/>
  <Override PartName="/ppt/tags/tag70.xml" ContentType="application/vnd.openxmlformats-officedocument.presentationml.tags+xml"/>
  <Override PartName="/ppt/tags/tag116.xml" ContentType="application/vnd.openxmlformats-officedocument.presentationml.tags+xml"/>
  <Override PartName="/ppt/tags/tag127.xml" ContentType="application/vnd.openxmlformats-officedocument.presentationml.tags+xml"/>
  <Override PartName="/ppt/tags/tag163.xml" ContentType="application/vnd.openxmlformats-officedocument.presentationml.tags+xml"/>
  <Override PartName="/ppt/slideMasters/slideMaster4.xml" ContentType="application/vnd.openxmlformats-officedocument.presentationml.slideMaster+xml"/>
  <Override PartName="/ppt/slides/slide9.xml" ContentType="application/vnd.openxmlformats-officedocument.presentationml.slide+xml"/>
  <Override PartName="/ppt/viewProps.xml" ContentType="application/vnd.openxmlformats-officedocument.presentationml.viewProps+xml"/>
  <Override PartName="/ppt/tags/tag9.xml" ContentType="application/vnd.openxmlformats-officedocument.presentationml.tags+xml"/>
  <Override PartName="/ppt/tags/tag105.xml" ContentType="application/vnd.openxmlformats-officedocument.presentationml.tags+xml"/>
  <Override PartName="/ppt/theme/theme6.xml" ContentType="application/vnd.openxmlformats-officedocument.theme+xml"/>
  <Override PartName="/ppt/tags/tag152.xml" ContentType="application/vnd.openxmlformats-officedocument.presentationml.tags+xml"/>
  <Override PartName="/ppt/slideLayouts/slideLayout58.xml" ContentType="application/vnd.openxmlformats-officedocument.presentationml.slideLayout+xml"/>
  <Override PartName="/ppt/notesSlides/notesSlide3.xml" ContentType="application/vnd.openxmlformats-officedocument.presentationml.notesSlide+xml"/>
  <Override PartName="/ppt/tags/tag141.xml" ContentType="application/vnd.openxmlformats-officedocument.presentationml.tags+xml"/>
  <Override PartName="/ppt/slides/slide26.xml" ContentType="application/vnd.openxmlformats-officedocument.presentationml.slide+xml"/>
  <Override PartName="/ppt/presProps.xml" ContentType="application/vnd.openxmlformats-officedocument.presentationml.presProps+xml"/>
  <Override PartName="/ppt/slideLayouts/slideLayout36.xml" ContentType="application/vnd.openxmlformats-officedocument.presentationml.slideLayout+xml"/>
  <Override PartName="/ppt/slideLayouts/slideLayout47.xml" ContentType="application/vnd.openxmlformats-officedocument.presentationml.slideLayout+xml"/>
  <Override PartName="/ppt/tags/tag130.xml" ContentType="application/vnd.openxmlformats-officedocument.presentationml.tags+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slideLayouts/slideLayout25.xml" ContentType="application/vnd.openxmlformats-officedocument.presentationml.slideLayout+xml"/>
  <Override PartName="/ppt/tags/tag39.xml" ContentType="application/vnd.openxmlformats-officedocument.presentationml.tags+xml"/>
  <Override PartName="/ppt/tags/tag86.xml" ContentType="application/vnd.openxmlformats-officedocument.presentationml.tags+xml"/>
  <Override PartName="/ppt/tags/tag97.xml" ContentType="application/vnd.openxmlformats-officedocument.presentationml.tags+xml"/>
  <Override PartName="/ppt/slideLayouts/slideLayout14.xml" ContentType="application/vnd.openxmlformats-officedocument.presentationml.slideLayout+xml"/>
  <Override PartName="/ppt/tags/tag1.xml" ContentType="application/vnd.openxmlformats-officedocument.presentationml.tags+xml"/>
  <Override PartName="/ppt/tags/tag28.xml" ContentType="application/vnd.openxmlformats-officedocument.presentationml.tags+xml"/>
  <Override PartName="/ppt/tags/tag75.xml" ContentType="application/vnd.openxmlformats-officedocument.presentationml.tags+xml"/>
  <Override PartName="/ppt/slideLayouts/slideLayout61.xml" ContentType="application/vnd.openxmlformats-officedocument.presentationml.slideLayout+xml"/>
  <Override PartName="/ppt/tags/tag17.xml" ContentType="application/vnd.openxmlformats-officedocument.presentationml.tags+xml"/>
  <Override PartName="/ppt/tags/tag64.xml" ContentType="application/vnd.openxmlformats-officedocument.presentationml.tags+xml"/>
  <Override PartName="/ppt/slideLayouts/slideLayout50.xml" ContentType="application/vnd.openxmlformats-officedocument.presentationml.slideLayout+xml"/>
  <Override PartName="/ppt/tags/tag53.xml" ContentType="application/vnd.openxmlformats-officedocument.presentationml.tags+xml"/>
  <Override PartName="/ppt/tags/tag157.xml" ContentType="application/vnd.openxmlformats-officedocument.presentationml.tags+xml"/>
  <Override PartName="/ppt/tags/tag31.xml" ContentType="application/vnd.openxmlformats-officedocument.presentationml.tags+xml"/>
  <Override PartName="/ppt/tags/tag42.xml" ContentType="application/vnd.openxmlformats-officedocument.presentationml.tags+xml"/>
  <Override PartName="/ppt/tags/tag135.xml" ContentType="application/vnd.openxmlformats-officedocument.presentationml.tags+xml"/>
  <Override PartName="/ppt/tags/tag146.xml" ContentType="application/vnd.openxmlformats-officedocument.presentationml.tags+xml"/>
  <Override PartName="/ppt/handoutMasters/handoutMaster1.xml" ContentType="application/vnd.openxmlformats-officedocument.presentationml.handoutMaster+xml"/>
  <Override PartName="/ppt/tags/tag20.xml" ContentType="application/vnd.openxmlformats-officedocument.presentationml.tags+xml"/>
  <Override PartName="/ppt/tags/tag124.xml" ContentType="application/vnd.openxmlformats-officedocument.presentationml.tag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6" r:id="rId2"/>
    <p:sldMasterId id="2147483678" r:id="rId3"/>
    <p:sldMasterId id="2147483690" r:id="rId4"/>
    <p:sldMasterId id="2147483702" r:id="rId5"/>
  </p:sldMasterIdLst>
  <p:notesMasterIdLst>
    <p:notesMasterId r:id="rId34"/>
  </p:notesMasterIdLst>
  <p:handoutMasterIdLst>
    <p:handoutMasterId r:id="rId35"/>
  </p:handoutMasterIdLst>
  <p:sldIdLst>
    <p:sldId id="331" r:id="rId6"/>
    <p:sldId id="332" r:id="rId7"/>
    <p:sldId id="333" r:id="rId8"/>
    <p:sldId id="335" r:id="rId9"/>
    <p:sldId id="261" r:id="rId10"/>
    <p:sldId id="280" r:id="rId11"/>
    <p:sldId id="627" r:id="rId12"/>
    <p:sldId id="677" r:id="rId13"/>
    <p:sldId id="278" r:id="rId14"/>
    <p:sldId id="272" r:id="rId15"/>
    <p:sldId id="422" r:id="rId16"/>
    <p:sldId id="423" r:id="rId17"/>
    <p:sldId id="290" r:id="rId18"/>
    <p:sldId id="519" r:id="rId19"/>
    <p:sldId id="551" r:id="rId20"/>
    <p:sldId id="577" r:id="rId21"/>
    <p:sldId id="424" r:id="rId22"/>
    <p:sldId id="427" r:id="rId23"/>
    <p:sldId id="428" r:id="rId24"/>
    <p:sldId id="279" r:id="rId25"/>
    <p:sldId id="273" r:id="rId26"/>
    <p:sldId id="346" r:id="rId27"/>
    <p:sldId id="347" r:id="rId28"/>
    <p:sldId id="540" r:id="rId29"/>
    <p:sldId id="672" r:id="rId30"/>
    <p:sldId id="306" r:id="rId31"/>
    <p:sldId id="348" r:id="rId32"/>
    <p:sldId id="541" r:id="rId3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3399"/>
    <a:srgbClr val="01B0F0"/>
    <a:srgbClr val="FAB529"/>
    <a:srgbClr val="008BD6"/>
    <a:srgbClr val="FF6B00"/>
    <a:srgbClr val="E36B2A"/>
    <a:srgbClr val="D7A800"/>
    <a:srgbClr val="95411F"/>
    <a:srgbClr val="FF0066"/>
    <a:srgbClr val="FF505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21179"/>
    <p:restoredTop sz="94617"/>
  </p:normalViewPr>
  <p:slideViewPr>
    <p:cSldViewPr snapToGrid="0">
      <p:cViewPr varScale="1">
        <p:scale>
          <a:sx n="62" d="100"/>
          <a:sy n="62" d="100"/>
        </p:scale>
        <p:origin x="-592" y="-80"/>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80" d="100"/>
        <a:sy n="80" d="100"/>
      </p:scale>
      <p:origin x="0" y="0"/>
    </p:cViewPr>
  </p:sorterViewPr>
  <p:notesViewPr>
    <p:cSldViewPr snapToGrid="0">
      <p:cViewPr varScale="1">
        <p:scale>
          <a:sx n="101" d="100"/>
          <a:sy n="101" d="100"/>
        </p:scale>
        <p:origin x="2712" y="200"/>
      </p:cViewPr>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tableStyles" Target="tableStyles.xml"/><Relationship Id="rId3" Type="http://schemas.openxmlformats.org/officeDocument/2006/relationships/slideMaster" Target="slideMasters/slideMaster3.xml"/><Relationship Id="rId21" Type="http://schemas.openxmlformats.org/officeDocument/2006/relationships/slide" Target="slides/slide16.xml"/><Relationship Id="rId34" Type="http://schemas.openxmlformats.org/officeDocument/2006/relationships/notesMaster" Target="notesMasters/notesMaster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viewProps" Target="viewProps.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presProps" Target="presProp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B1AB4ED5-D631-4E45-A588-D5036665C4BB}" type="datetimeFigureOut">
              <a:rPr kumimoji="1" lang="zh-CN" altLang="en-US" smtClean="0"/>
              <a:pPr/>
              <a:t>2022/2/26</a:t>
            </a:fld>
            <a:endParaRPr kumimoji="1"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A7EF320-0423-7242-A28E-55FBD17D617F}" type="slidenum">
              <a:rPr kumimoji="1" lang="zh-CN" altLang="en-US" smtClean="0"/>
              <a:pPr/>
              <a:t>‹#›</a:t>
            </a:fld>
            <a:endParaRPr kumimoji="1"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BAD5BA0-58A9-468A-A6DC-E5C4BF13CF7A}" type="datetimeFigureOut">
              <a:rPr lang="zh-CN" altLang="en-US" smtClean="0"/>
              <a:pPr/>
              <a:t>2022/2/26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1503EF8-77E2-42F8-A12D-7F7DA63747F5}"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5</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6</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7</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8</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tags" Target="../tags/tag9.xml"/><Relationship Id="rId2" Type="http://schemas.openxmlformats.org/officeDocument/2006/relationships/tags" Target="../tags/tag8.xml"/><Relationship Id="rId1" Type="http://schemas.openxmlformats.org/officeDocument/2006/relationships/tags" Target="../tags/tag7.xml"/><Relationship Id="rId6" Type="http://schemas.openxmlformats.org/officeDocument/2006/relationships/slideMaster" Target="../slideMasters/slideMaster2.xml"/><Relationship Id="rId5" Type="http://schemas.openxmlformats.org/officeDocument/2006/relationships/tags" Target="../tags/tag11.xml"/><Relationship Id="rId4" Type="http://schemas.openxmlformats.org/officeDocument/2006/relationships/tags" Target="../tags/tag10.xml"/></Relationships>
</file>

<file path=ppt/slideLayouts/_rels/slideLayout19.xml.rels><?xml version="1.0" encoding="UTF-8" standalone="yes"?>
<Relationships xmlns="http://schemas.openxmlformats.org/package/2006/relationships"><Relationship Id="rId3" Type="http://schemas.openxmlformats.org/officeDocument/2006/relationships/tags" Target="../tags/tag14.xml"/><Relationship Id="rId2" Type="http://schemas.openxmlformats.org/officeDocument/2006/relationships/tags" Target="../tags/tag13.xml"/><Relationship Id="rId1" Type="http://schemas.openxmlformats.org/officeDocument/2006/relationships/tags" Target="../tags/tag12.xml"/><Relationship Id="rId6" Type="http://schemas.openxmlformats.org/officeDocument/2006/relationships/slideMaster" Target="../slideMasters/slideMaster2.xml"/><Relationship Id="rId5" Type="http://schemas.openxmlformats.org/officeDocument/2006/relationships/tags" Target="../tags/tag16.xml"/><Relationship Id="rId4" Type="http://schemas.openxmlformats.org/officeDocument/2006/relationships/tags" Target="../tags/tag15.xml"/></Relationships>
</file>

<file path=ppt/slideLayouts/_rels/slideLayout2.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tags" Target="../tags/tag19.xml"/><Relationship Id="rId2" Type="http://schemas.openxmlformats.org/officeDocument/2006/relationships/tags" Target="../tags/tag18.xml"/><Relationship Id="rId1" Type="http://schemas.openxmlformats.org/officeDocument/2006/relationships/tags" Target="../tags/tag17.xml"/><Relationship Id="rId6" Type="http://schemas.openxmlformats.org/officeDocument/2006/relationships/slideMaster" Target="../slideMasters/slideMaster2.xml"/><Relationship Id="rId5" Type="http://schemas.openxmlformats.org/officeDocument/2006/relationships/tags" Target="../tags/tag21.xml"/><Relationship Id="rId4" Type="http://schemas.openxmlformats.org/officeDocument/2006/relationships/tags" Target="../tags/tag20.xml"/></Relationships>
</file>

<file path=ppt/slideLayouts/_rels/slideLayout21.xml.rels><?xml version="1.0" encoding="UTF-8" standalone="yes"?>
<Relationships xmlns="http://schemas.openxmlformats.org/package/2006/relationships"><Relationship Id="rId3" Type="http://schemas.openxmlformats.org/officeDocument/2006/relationships/tags" Target="../tags/tag24.xml"/><Relationship Id="rId7" Type="http://schemas.openxmlformats.org/officeDocument/2006/relationships/slideMaster" Target="../slideMasters/slideMaster2.xml"/><Relationship Id="rId2" Type="http://schemas.openxmlformats.org/officeDocument/2006/relationships/tags" Target="../tags/tag23.xml"/><Relationship Id="rId1" Type="http://schemas.openxmlformats.org/officeDocument/2006/relationships/tags" Target="../tags/tag22.xml"/><Relationship Id="rId6" Type="http://schemas.openxmlformats.org/officeDocument/2006/relationships/tags" Target="../tags/tag27.xml"/><Relationship Id="rId5" Type="http://schemas.openxmlformats.org/officeDocument/2006/relationships/tags" Target="../tags/tag26.xml"/><Relationship Id="rId4" Type="http://schemas.openxmlformats.org/officeDocument/2006/relationships/tags" Target="../tags/tag25.xml"/></Relationships>
</file>

<file path=ppt/slideLayouts/_rels/slideLayout22.xml.rels><?xml version="1.0" encoding="UTF-8" standalone="yes"?>
<Relationships xmlns="http://schemas.openxmlformats.org/package/2006/relationships"><Relationship Id="rId8" Type="http://schemas.openxmlformats.org/officeDocument/2006/relationships/tags" Target="../tags/tag35.xml"/><Relationship Id="rId3" Type="http://schemas.openxmlformats.org/officeDocument/2006/relationships/tags" Target="../tags/tag30.xml"/><Relationship Id="rId7" Type="http://schemas.openxmlformats.org/officeDocument/2006/relationships/tags" Target="../tags/tag34.xml"/><Relationship Id="rId2" Type="http://schemas.openxmlformats.org/officeDocument/2006/relationships/tags" Target="../tags/tag29.xml"/><Relationship Id="rId1" Type="http://schemas.openxmlformats.org/officeDocument/2006/relationships/tags" Target="../tags/tag28.xml"/><Relationship Id="rId6" Type="http://schemas.openxmlformats.org/officeDocument/2006/relationships/tags" Target="../tags/tag33.xml"/><Relationship Id="rId5" Type="http://schemas.openxmlformats.org/officeDocument/2006/relationships/tags" Target="../tags/tag32.xml"/><Relationship Id="rId4" Type="http://schemas.openxmlformats.org/officeDocument/2006/relationships/tags" Target="../tags/tag31.xml"/><Relationship Id="rId9"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tags" Target="../tags/tag36.xml"/><Relationship Id="rId5" Type="http://schemas.openxmlformats.org/officeDocument/2006/relationships/slideMaster" Target="../slideMasters/slideMaster2.xml"/><Relationship Id="rId4" Type="http://schemas.openxmlformats.org/officeDocument/2006/relationships/tags" Target="../tags/tag39.xml"/></Relationships>
</file>

<file path=ppt/slideLayouts/_rels/slideLayout24.xml.rels><?xml version="1.0" encoding="UTF-8" standalone="yes"?>
<Relationships xmlns="http://schemas.openxmlformats.org/package/2006/relationships"><Relationship Id="rId3" Type="http://schemas.openxmlformats.org/officeDocument/2006/relationships/tags" Target="../tags/tag42.xml"/><Relationship Id="rId2" Type="http://schemas.openxmlformats.org/officeDocument/2006/relationships/tags" Target="../tags/tag41.xml"/><Relationship Id="rId1" Type="http://schemas.openxmlformats.org/officeDocument/2006/relationships/tags" Target="../tags/tag40.xml"/><Relationship Id="rId4"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tags" Target="../tags/tag45.xml"/><Relationship Id="rId7" Type="http://schemas.openxmlformats.org/officeDocument/2006/relationships/slideMaster" Target="../slideMasters/slideMaster2.xml"/><Relationship Id="rId2" Type="http://schemas.openxmlformats.org/officeDocument/2006/relationships/tags" Target="../tags/tag44.xml"/><Relationship Id="rId1" Type="http://schemas.openxmlformats.org/officeDocument/2006/relationships/tags" Target="../tags/tag43.xml"/><Relationship Id="rId6" Type="http://schemas.openxmlformats.org/officeDocument/2006/relationships/tags" Target="../tags/tag48.xml"/><Relationship Id="rId5" Type="http://schemas.openxmlformats.org/officeDocument/2006/relationships/tags" Target="../tags/tag47.xml"/><Relationship Id="rId4" Type="http://schemas.openxmlformats.org/officeDocument/2006/relationships/tags" Target="../tags/tag46.xml"/></Relationships>
</file>

<file path=ppt/slideLayouts/_rels/slideLayout26.xml.rels><?xml version="1.0" encoding="UTF-8" standalone="yes"?>
<Relationships xmlns="http://schemas.openxmlformats.org/package/2006/relationships"><Relationship Id="rId3" Type="http://schemas.openxmlformats.org/officeDocument/2006/relationships/tags" Target="../tags/tag51.xml"/><Relationship Id="rId2" Type="http://schemas.openxmlformats.org/officeDocument/2006/relationships/tags" Target="../tags/tag50.xml"/><Relationship Id="rId1" Type="http://schemas.openxmlformats.org/officeDocument/2006/relationships/tags" Target="../tags/tag49.xml"/><Relationship Id="rId6" Type="http://schemas.openxmlformats.org/officeDocument/2006/relationships/slideMaster" Target="../slideMasters/slideMaster2.xml"/><Relationship Id="rId5" Type="http://schemas.openxmlformats.org/officeDocument/2006/relationships/tags" Target="../tags/tag53.xml"/><Relationship Id="rId4" Type="http://schemas.openxmlformats.org/officeDocument/2006/relationships/tags" Target="../tags/tag52.xml"/></Relationships>
</file>

<file path=ppt/slideLayouts/_rels/slideLayout27.xml.rels><?xml version="1.0" encoding="UTF-8" standalone="yes"?>
<Relationships xmlns="http://schemas.openxmlformats.org/package/2006/relationships"><Relationship Id="rId3" Type="http://schemas.openxmlformats.org/officeDocument/2006/relationships/tags" Target="../tags/tag56.xml"/><Relationship Id="rId2" Type="http://schemas.openxmlformats.org/officeDocument/2006/relationships/tags" Target="../tags/tag55.xml"/><Relationship Id="rId1" Type="http://schemas.openxmlformats.org/officeDocument/2006/relationships/tags" Target="../tags/tag54.xml"/><Relationship Id="rId5" Type="http://schemas.openxmlformats.org/officeDocument/2006/relationships/slideMaster" Target="../slideMasters/slideMaster2.xml"/><Relationship Id="rId4" Type="http://schemas.openxmlformats.org/officeDocument/2006/relationships/tags" Target="../tags/tag57.xml"/></Relationships>
</file>

<file path=ppt/slideLayouts/_rels/slideLayout28.xml.rels><?xml version="1.0" encoding="UTF-8" standalone="yes"?>
<Relationships xmlns="http://schemas.openxmlformats.org/package/2006/relationships"><Relationship Id="rId3" Type="http://schemas.openxmlformats.org/officeDocument/2006/relationships/tags" Target="../tags/tag60.xml"/><Relationship Id="rId2" Type="http://schemas.openxmlformats.org/officeDocument/2006/relationships/tags" Target="../tags/tag59.xml"/><Relationship Id="rId1" Type="http://schemas.openxmlformats.org/officeDocument/2006/relationships/tags" Target="../tags/tag58.xml"/><Relationship Id="rId6" Type="http://schemas.openxmlformats.org/officeDocument/2006/relationships/slideMaster" Target="../slideMasters/slideMaster2.xml"/><Relationship Id="rId5" Type="http://schemas.openxmlformats.org/officeDocument/2006/relationships/tags" Target="../tags/tag62.xml"/><Relationship Id="rId4" Type="http://schemas.openxmlformats.org/officeDocument/2006/relationships/tags" Target="../tags/tag61.xml"/></Relationships>
</file>

<file path=ppt/slideLayouts/_rels/slideLayout29.xml.rels><?xml version="1.0" encoding="UTF-8" standalone="yes"?>
<Relationships xmlns="http://schemas.openxmlformats.org/package/2006/relationships"><Relationship Id="rId3" Type="http://schemas.openxmlformats.org/officeDocument/2006/relationships/tags" Target="../tags/tag71.xml"/><Relationship Id="rId2" Type="http://schemas.openxmlformats.org/officeDocument/2006/relationships/tags" Target="../tags/tag70.xml"/><Relationship Id="rId1" Type="http://schemas.openxmlformats.org/officeDocument/2006/relationships/tags" Target="../tags/tag69.xml"/><Relationship Id="rId6" Type="http://schemas.openxmlformats.org/officeDocument/2006/relationships/slideMaster" Target="../slideMasters/slideMaster3.xml"/><Relationship Id="rId5" Type="http://schemas.openxmlformats.org/officeDocument/2006/relationships/tags" Target="../tags/tag73.xml"/><Relationship Id="rId4" Type="http://schemas.openxmlformats.org/officeDocument/2006/relationships/tags" Target="../tags/tag72.xml"/></Relationships>
</file>

<file path=ppt/slideLayouts/_rels/slideLayout3.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tags" Target="../tags/tag76.xml"/><Relationship Id="rId2" Type="http://schemas.openxmlformats.org/officeDocument/2006/relationships/tags" Target="../tags/tag75.xml"/><Relationship Id="rId1" Type="http://schemas.openxmlformats.org/officeDocument/2006/relationships/tags" Target="../tags/tag74.xml"/><Relationship Id="rId6" Type="http://schemas.openxmlformats.org/officeDocument/2006/relationships/slideMaster" Target="../slideMasters/slideMaster3.xml"/><Relationship Id="rId5" Type="http://schemas.openxmlformats.org/officeDocument/2006/relationships/tags" Target="../tags/tag78.xml"/><Relationship Id="rId4" Type="http://schemas.openxmlformats.org/officeDocument/2006/relationships/tags" Target="../tags/tag77.xml"/></Relationships>
</file>

<file path=ppt/slideLayouts/_rels/slideLayout31.xml.rels><?xml version="1.0" encoding="UTF-8" standalone="yes"?>
<Relationships xmlns="http://schemas.openxmlformats.org/package/2006/relationships"><Relationship Id="rId3" Type="http://schemas.openxmlformats.org/officeDocument/2006/relationships/tags" Target="../tags/tag81.xml"/><Relationship Id="rId2" Type="http://schemas.openxmlformats.org/officeDocument/2006/relationships/tags" Target="../tags/tag80.xml"/><Relationship Id="rId1" Type="http://schemas.openxmlformats.org/officeDocument/2006/relationships/tags" Target="../tags/tag79.xml"/><Relationship Id="rId6" Type="http://schemas.openxmlformats.org/officeDocument/2006/relationships/slideMaster" Target="../slideMasters/slideMaster3.xml"/><Relationship Id="rId5" Type="http://schemas.openxmlformats.org/officeDocument/2006/relationships/tags" Target="../tags/tag83.xml"/><Relationship Id="rId4" Type="http://schemas.openxmlformats.org/officeDocument/2006/relationships/tags" Target="../tags/tag82.xml"/></Relationships>
</file>

<file path=ppt/slideLayouts/_rels/slideLayout32.xml.rels><?xml version="1.0" encoding="UTF-8" standalone="yes"?>
<Relationships xmlns="http://schemas.openxmlformats.org/package/2006/relationships"><Relationship Id="rId3" Type="http://schemas.openxmlformats.org/officeDocument/2006/relationships/tags" Target="../tags/tag86.xml"/><Relationship Id="rId7" Type="http://schemas.openxmlformats.org/officeDocument/2006/relationships/slideMaster" Target="../slideMasters/slideMaster3.xml"/><Relationship Id="rId2" Type="http://schemas.openxmlformats.org/officeDocument/2006/relationships/tags" Target="../tags/tag85.xml"/><Relationship Id="rId1" Type="http://schemas.openxmlformats.org/officeDocument/2006/relationships/tags" Target="../tags/tag84.xml"/><Relationship Id="rId6" Type="http://schemas.openxmlformats.org/officeDocument/2006/relationships/tags" Target="../tags/tag89.xml"/><Relationship Id="rId5" Type="http://schemas.openxmlformats.org/officeDocument/2006/relationships/tags" Target="../tags/tag88.xml"/><Relationship Id="rId4" Type="http://schemas.openxmlformats.org/officeDocument/2006/relationships/tags" Target="../tags/tag87.xml"/></Relationships>
</file>

<file path=ppt/slideLayouts/_rels/slideLayout33.xml.rels><?xml version="1.0" encoding="UTF-8" standalone="yes"?>
<Relationships xmlns="http://schemas.openxmlformats.org/package/2006/relationships"><Relationship Id="rId8" Type="http://schemas.openxmlformats.org/officeDocument/2006/relationships/tags" Target="../tags/tag97.xml"/><Relationship Id="rId3" Type="http://schemas.openxmlformats.org/officeDocument/2006/relationships/tags" Target="../tags/tag92.xml"/><Relationship Id="rId7" Type="http://schemas.openxmlformats.org/officeDocument/2006/relationships/tags" Target="../tags/tag96.xml"/><Relationship Id="rId2" Type="http://schemas.openxmlformats.org/officeDocument/2006/relationships/tags" Target="../tags/tag91.xml"/><Relationship Id="rId1" Type="http://schemas.openxmlformats.org/officeDocument/2006/relationships/tags" Target="../tags/tag90.xml"/><Relationship Id="rId6" Type="http://schemas.openxmlformats.org/officeDocument/2006/relationships/tags" Target="../tags/tag95.xml"/><Relationship Id="rId5" Type="http://schemas.openxmlformats.org/officeDocument/2006/relationships/tags" Target="../tags/tag94.xml"/><Relationship Id="rId4" Type="http://schemas.openxmlformats.org/officeDocument/2006/relationships/tags" Target="../tags/tag93.xml"/><Relationship Id="rId9"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3" Type="http://schemas.openxmlformats.org/officeDocument/2006/relationships/tags" Target="../tags/tag100.xml"/><Relationship Id="rId2" Type="http://schemas.openxmlformats.org/officeDocument/2006/relationships/tags" Target="../tags/tag99.xml"/><Relationship Id="rId1" Type="http://schemas.openxmlformats.org/officeDocument/2006/relationships/tags" Target="../tags/tag98.xml"/><Relationship Id="rId5" Type="http://schemas.openxmlformats.org/officeDocument/2006/relationships/slideMaster" Target="../slideMasters/slideMaster3.xml"/><Relationship Id="rId4" Type="http://schemas.openxmlformats.org/officeDocument/2006/relationships/tags" Target="../tags/tag101.xml"/></Relationships>
</file>

<file path=ppt/slideLayouts/_rels/slideLayout35.xml.rels><?xml version="1.0" encoding="UTF-8" standalone="yes"?>
<Relationships xmlns="http://schemas.openxmlformats.org/package/2006/relationships"><Relationship Id="rId3" Type="http://schemas.openxmlformats.org/officeDocument/2006/relationships/tags" Target="../tags/tag104.xml"/><Relationship Id="rId2" Type="http://schemas.openxmlformats.org/officeDocument/2006/relationships/tags" Target="../tags/tag103.xml"/><Relationship Id="rId1" Type="http://schemas.openxmlformats.org/officeDocument/2006/relationships/tags" Target="../tags/tag102.xml"/><Relationship Id="rId4"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3" Type="http://schemas.openxmlformats.org/officeDocument/2006/relationships/tags" Target="../tags/tag107.xml"/><Relationship Id="rId7" Type="http://schemas.openxmlformats.org/officeDocument/2006/relationships/slideMaster" Target="../slideMasters/slideMaster3.xml"/><Relationship Id="rId2" Type="http://schemas.openxmlformats.org/officeDocument/2006/relationships/tags" Target="../tags/tag106.xml"/><Relationship Id="rId1" Type="http://schemas.openxmlformats.org/officeDocument/2006/relationships/tags" Target="../tags/tag105.xml"/><Relationship Id="rId6" Type="http://schemas.openxmlformats.org/officeDocument/2006/relationships/tags" Target="../tags/tag110.xml"/><Relationship Id="rId5" Type="http://schemas.openxmlformats.org/officeDocument/2006/relationships/tags" Target="../tags/tag109.xml"/><Relationship Id="rId4" Type="http://schemas.openxmlformats.org/officeDocument/2006/relationships/tags" Target="../tags/tag108.xml"/></Relationships>
</file>

<file path=ppt/slideLayouts/_rels/slideLayout37.xml.rels><?xml version="1.0" encoding="UTF-8" standalone="yes"?>
<Relationships xmlns="http://schemas.openxmlformats.org/package/2006/relationships"><Relationship Id="rId3" Type="http://schemas.openxmlformats.org/officeDocument/2006/relationships/tags" Target="../tags/tag113.xml"/><Relationship Id="rId2" Type="http://schemas.openxmlformats.org/officeDocument/2006/relationships/tags" Target="../tags/tag112.xml"/><Relationship Id="rId1" Type="http://schemas.openxmlformats.org/officeDocument/2006/relationships/tags" Target="../tags/tag111.xml"/><Relationship Id="rId6" Type="http://schemas.openxmlformats.org/officeDocument/2006/relationships/slideMaster" Target="../slideMasters/slideMaster3.xml"/><Relationship Id="rId5" Type="http://schemas.openxmlformats.org/officeDocument/2006/relationships/tags" Target="../tags/tag115.xml"/><Relationship Id="rId4" Type="http://schemas.openxmlformats.org/officeDocument/2006/relationships/tags" Target="../tags/tag114.xml"/></Relationships>
</file>

<file path=ppt/slideLayouts/_rels/slideLayout38.xml.rels><?xml version="1.0" encoding="UTF-8" standalone="yes"?>
<Relationships xmlns="http://schemas.openxmlformats.org/package/2006/relationships"><Relationship Id="rId3" Type="http://schemas.openxmlformats.org/officeDocument/2006/relationships/tags" Target="../tags/tag118.xml"/><Relationship Id="rId2" Type="http://schemas.openxmlformats.org/officeDocument/2006/relationships/tags" Target="../tags/tag117.xml"/><Relationship Id="rId1" Type="http://schemas.openxmlformats.org/officeDocument/2006/relationships/tags" Target="../tags/tag116.xml"/><Relationship Id="rId5" Type="http://schemas.openxmlformats.org/officeDocument/2006/relationships/slideMaster" Target="../slideMasters/slideMaster3.xml"/><Relationship Id="rId4" Type="http://schemas.openxmlformats.org/officeDocument/2006/relationships/tags" Target="../tags/tag119.xml"/></Relationships>
</file>

<file path=ppt/slideLayouts/_rels/slideLayout39.xml.rels><?xml version="1.0" encoding="UTF-8" standalone="yes"?>
<Relationships xmlns="http://schemas.openxmlformats.org/package/2006/relationships"><Relationship Id="rId3" Type="http://schemas.openxmlformats.org/officeDocument/2006/relationships/tags" Target="../tags/tag122.xml"/><Relationship Id="rId2" Type="http://schemas.openxmlformats.org/officeDocument/2006/relationships/tags" Target="../tags/tag121.xml"/><Relationship Id="rId1" Type="http://schemas.openxmlformats.org/officeDocument/2006/relationships/tags" Target="../tags/tag120.xml"/><Relationship Id="rId6" Type="http://schemas.openxmlformats.org/officeDocument/2006/relationships/slideMaster" Target="../slideMasters/slideMaster3.xml"/><Relationship Id="rId5" Type="http://schemas.openxmlformats.org/officeDocument/2006/relationships/tags" Target="../tags/tag124.xml"/><Relationship Id="rId4" Type="http://schemas.openxmlformats.org/officeDocument/2006/relationships/tags" Target="../tags/tag123.xml"/></Relationships>
</file>

<file path=ppt/slideLayouts/_rels/slideLayout4.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格式0">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1" name="文本框 10"/>
          <p:cNvSpPr txBox="1"/>
          <p:nvPr userDrawn="1"/>
        </p:nvSpPr>
        <p:spPr>
          <a:xfrm>
            <a:off x="306705" y="116205"/>
            <a:ext cx="11885295" cy="583565"/>
          </a:xfrm>
          <a:prstGeom prst="rect">
            <a:avLst/>
          </a:prstGeom>
          <a:noFill/>
        </p:spPr>
        <p:txBody>
          <a:bodyPr wrap="square" rtlCol="0">
            <a:spAutoFit/>
          </a:bodyPr>
          <a:lstStyle/>
          <a:p>
            <a:r>
              <a:rPr lang="zh-CN" altLang="en-US" sz="32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第九讲  </a:t>
            </a:r>
            <a:r>
              <a:rPr lang="zh-CN" altLang="en-US" sz="28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中华人民共和国的成立和巩固</a:t>
            </a:r>
            <a:r>
              <a:rPr lang="en-US" altLang="zh-CN" sz="28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a:t>
            </a:r>
            <a:r>
              <a:rPr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时空坐标</a:t>
            </a:r>
            <a:endParaRPr kumimoji="1"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endParaRPr>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6" name="KSO_Shape"/>
          <p:cNvSpPr/>
          <p:nvPr userDrawn="1"/>
        </p:nvSpPr>
        <p:spPr bwMode="auto">
          <a:xfrm>
            <a:off x="109882" y="106967"/>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7" name="圆角矩形 6"/>
          <p:cNvSpPr/>
          <p:nvPr userDrawn="1"/>
        </p:nvSpPr>
        <p:spPr>
          <a:xfrm>
            <a:off x="10389647" y="51551"/>
            <a:ext cx="1713390" cy="461073"/>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a:solidFill>
                  <a:schemeClr val="tx1"/>
                </a:solidFill>
                <a:latin typeface="黑体" panose="02010609060101010101" pitchFamily="49" charset="-122"/>
                <a:ea typeface="黑体" panose="02010609060101010101" pitchFamily="49" charset="-122"/>
              </a:rPr>
              <a:t>返回目录</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单击此处编辑标题</a:t>
            </a:r>
          </a:p>
        </p:txBody>
      </p:sp>
      <p:sp>
        <p:nvSpPr>
          <p:cNvPr id="3" name="副标题 2"/>
          <p:cNvSpPr>
            <a:spLocks noGrp="1"/>
          </p:cNvSpPr>
          <p:nvPr>
            <p:ph type="subTitle" idx="1" hasCustomPrompt="1"/>
            <p:custDataLst>
              <p:tags r:id="rId2"/>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pPr/>
              <a:t>2022/2/26</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2022/2/26</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格式1">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1" name="文本框 10"/>
          <p:cNvSpPr txBox="1"/>
          <p:nvPr userDrawn="1"/>
        </p:nvSpPr>
        <p:spPr>
          <a:xfrm>
            <a:off x="306705" y="116205"/>
            <a:ext cx="11885295" cy="583565"/>
          </a:xfrm>
          <a:prstGeom prst="rect">
            <a:avLst/>
          </a:prstGeom>
          <a:noFill/>
        </p:spPr>
        <p:txBody>
          <a:bodyPr wrap="square" rtlCol="0">
            <a:spAutoFit/>
          </a:bodyPr>
          <a:lstStyle/>
          <a:p>
            <a:r>
              <a:rPr lang="zh-CN" altLang="en-US" sz="3200" b="1" spc="20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第九讲  </a:t>
            </a:r>
            <a:r>
              <a:rPr lang="zh-CN" altLang="en-US" sz="2800" b="1" spc="20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中华人民共和国的成立和巩固</a:t>
            </a:r>
            <a:r>
              <a:rPr lang="en-US" altLang="zh-CN" sz="28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a:t>
            </a:r>
            <a:r>
              <a:rPr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考情分析</a:t>
            </a:r>
            <a:endParaRPr kumimoji="1"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endParaRPr>
          </a:p>
        </p:txBody>
      </p:sp>
    </p:spTree>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2022/2/26</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pPr/>
              <a:t>2022/2/26</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pPr/>
              <a:t>2022/2/26</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pPr/>
              <a:t>2022/2/26</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pPr/>
              <a:t>2022/2/26</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1"/>
            </p:custDataLst>
          </p:nvPr>
        </p:nvSpPr>
        <p:spPr>
          <a:xfrm>
            <a:off x="608400" y="1555200"/>
            <a:ext cx="5233077" cy="4608000"/>
          </a:xfrm>
        </p:spPr>
        <p:txBody>
          <a:bodyPr vert="horz" lIns="90000" tIns="46800" rIns="90000" bIns="46800" rtlCol="0">
            <a:normAutofit/>
          </a:bodyPr>
          <a:lstStyle>
            <a:lvl1pPr>
              <a:buNone/>
              <a:defRPr sz="1600"/>
            </a:lvl1pPr>
          </a:lstStyle>
          <a:p>
            <a:pPr lvl="0"/>
            <a:endParaRPr dirty="0">
              <a:sym typeface="+mn-ea"/>
            </a:endParaRPr>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a:buNone/>
              <a:defRPr sz="1600"/>
            </a:lvl1pPr>
          </a:lstStyle>
          <a:p>
            <a:pPr lvl="0"/>
            <a:r>
              <a:rPr dirty="0">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pPr/>
              <a:t>2022/2/26</a:t>
            </a:fld>
            <a:endParaRPr lang="zh-CN" altLang="en-US" dirty="0"/>
          </a:p>
        </p:txBody>
      </p:sp>
      <p:sp>
        <p:nvSpPr>
          <p:cNvPr id="6" name="页脚占位符 5"/>
          <p:cNvSpPr>
            <a:spLocks noGrp="1"/>
          </p:cNvSpPr>
          <p:nvPr>
            <p:ph type="ftr" sz="quarter" idx="11"/>
            <p:custDataLst>
              <p:tags r:id="rId4"/>
            </p:custDataLst>
          </p:nvPr>
        </p:nvSpPr>
        <p:spPr/>
        <p:txBody>
          <a:bodyPr/>
          <a:lstStyle/>
          <a:p>
            <a:endParaRPr lang="zh-CN" altLang="en-US" dirty="0"/>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pPr/>
              <a:t>‹#›</a:t>
            </a:fld>
            <a:endParaRPr lang="zh-CN" altLang="en-US"/>
          </a:p>
        </p:txBody>
      </p:sp>
      <p:sp>
        <p:nvSpPr>
          <p:cNvPr id="9" name="标题 8"/>
          <p:cNvSpPr>
            <a:spLocks noGrp="1"/>
          </p:cNvSpPr>
          <p:nvPr>
            <p:ph type="title"/>
            <p:custDataLst>
              <p:tags r:id="rId6"/>
            </p:custDataLst>
          </p:nvPr>
        </p:nvSpPr>
        <p:spPr/>
        <p:txBody>
          <a:bodyPr/>
          <a:lstStyle/>
          <a:p>
            <a:r>
              <a:rPr lang="zh-CN" altLang="en-US"/>
              <a:t>单击此处编辑母版标题样式</a:t>
            </a: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dirty="0">
                <a:sym typeface="+mn-ea"/>
              </a:rPr>
              <a:t>单击此处编辑标题</a:t>
            </a:r>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2022/2/26</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pPr/>
              <a:t>2022/2/26</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pPr/>
              <a:t>2022/2/26</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单击此处编辑标题</a:t>
            </a:r>
          </a:p>
        </p:txBody>
      </p:sp>
      <p:sp>
        <p:nvSpPr>
          <p:cNvPr id="3" name="副标题 2"/>
          <p:cNvSpPr>
            <a:spLocks noGrp="1"/>
          </p:cNvSpPr>
          <p:nvPr>
            <p:ph type="subTitle" idx="1" hasCustomPrompt="1"/>
            <p:custDataLst>
              <p:tags r:id="rId2"/>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pPr/>
              <a:t>2022/2/26</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格式2">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1" name="文本框 10"/>
          <p:cNvSpPr txBox="1"/>
          <p:nvPr userDrawn="1"/>
        </p:nvSpPr>
        <p:spPr>
          <a:xfrm>
            <a:off x="306705" y="116205"/>
            <a:ext cx="11885295" cy="583565"/>
          </a:xfrm>
          <a:prstGeom prst="rect">
            <a:avLst/>
          </a:prstGeom>
          <a:noFill/>
        </p:spPr>
        <p:txBody>
          <a:bodyPr wrap="square" rtlCol="0">
            <a:spAutoFit/>
          </a:bodyPr>
          <a:lstStyle/>
          <a:p>
            <a:r>
              <a:rPr lang="zh-CN" altLang="en-US" sz="3200" b="1" spc="20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第九讲  </a:t>
            </a:r>
            <a:r>
              <a:rPr lang="zh-CN" altLang="en-US" sz="2800" b="1" spc="20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中华人民共和国的成立和巩固</a:t>
            </a:r>
            <a:r>
              <a:rPr lang="en-US" altLang="zh-CN"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a:t>
            </a:r>
            <a:r>
              <a:rPr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真题试做</a:t>
            </a:r>
            <a:endParaRPr kumimoji="1"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endParaRPr>
          </a:p>
        </p:txBody>
      </p:sp>
    </p:spTree>
  </p:cSld>
  <p:clrMapOvr>
    <a:masterClrMapping/>
  </p:clrMapOvr>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2022/2/26</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2022/2/26</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pPr/>
              <a:t>2022/2/26</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pPr/>
              <a:t>2022/2/26</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pPr/>
              <a:t>2022/2/26</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pPr/>
              <a:t>2022/2/26</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1"/>
            </p:custDataLst>
          </p:nvPr>
        </p:nvSpPr>
        <p:spPr>
          <a:xfrm>
            <a:off x="608400" y="1555200"/>
            <a:ext cx="5233077" cy="4608000"/>
          </a:xfrm>
        </p:spPr>
        <p:txBody>
          <a:bodyPr vert="horz" lIns="90000" tIns="46800" rIns="90000" bIns="46800" rtlCol="0">
            <a:normAutofit/>
          </a:bodyPr>
          <a:lstStyle>
            <a:lvl1pPr>
              <a:buNone/>
              <a:defRPr sz="1600"/>
            </a:lvl1pPr>
          </a:lstStyle>
          <a:p>
            <a:pPr lvl="0"/>
            <a:endParaRPr dirty="0">
              <a:sym typeface="+mn-ea"/>
            </a:endParaRPr>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a:buNone/>
              <a:defRPr sz="1600"/>
            </a:lvl1pPr>
          </a:lstStyle>
          <a:p>
            <a:pPr lvl="0"/>
            <a:r>
              <a:rPr dirty="0">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pPr/>
              <a:t>2022/2/26</a:t>
            </a:fld>
            <a:endParaRPr lang="zh-CN" altLang="en-US" dirty="0"/>
          </a:p>
        </p:txBody>
      </p:sp>
      <p:sp>
        <p:nvSpPr>
          <p:cNvPr id="6" name="页脚占位符 5"/>
          <p:cNvSpPr>
            <a:spLocks noGrp="1"/>
          </p:cNvSpPr>
          <p:nvPr>
            <p:ph type="ftr" sz="quarter" idx="11"/>
            <p:custDataLst>
              <p:tags r:id="rId4"/>
            </p:custDataLst>
          </p:nvPr>
        </p:nvSpPr>
        <p:spPr/>
        <p:txBody>
          <a:bodyPr/>
          <a:lstStyle/>
          <a:p>
            <a:endParaRPr lang="zh-CN" altLang="en-US" dirty="0"/>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pPr/>
              <a:t>‹#›</a:t>
            </a:fld>
            <a:endParaRPr lang="zh-CN" altLang="en-US"/>
          </a:p>
        </p:txBody>
      </p:sp>
      <p:sp>
        <p:nvSpPr>
          <p:cNvPr id="9" name="标题 8"/>
          <p:cNvSpPr>
            <a:spLocks noGrp="1"/>
          </p:cNvSpPr>
          <p:nvPr>
            <p:ph type="title"/>
            <p:custDataLst>
              <p:tags r:id="rId6"/>
            </p:custDataLst>
          </p:nvPr>
        </p:nvSpPr>
        <p:spPr/>
        <p:txBody>
          <a:bodyPr/>
          <a:lstStyle/>
          <a:p>
            <a:r>
              <a:rPr lang="zh-CN" altLang="en-US"/>
              <a:t>单击此处编辑母版标题样式</a:t>
            </a: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dirty="0">
                <a:sym typeface="+mn-ea"/>
              </a:rPr>
              <a:t>单击此处编辑标题</a:t>
            </a:r>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2022/2/26</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pPr/>
              <a:t>2022/2/26</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pPr/>
              <a:t>2022/2/26</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格式3">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1" name="文本框 10"/>
          <p:cNvSpPr txBox="1"/>
          <p:nvPr userDrawn="1"/>
        </p:nvSpPr>
        <p:spPr>
          <a:xfrm>
            <a:off x="306705" y="116205"/>
            <a:ext cx="11885295" cy="583565"/>
          </a:xfrm>
          <a:prstGeom prst="rect">
            <a:avLst/>
          </a:prstGeom>
          <a:noFill/>
        </p:spPr>
        <p:txBody>
          <a:bodyPr wrap="square" rtlCol="0">
            <a:spAutoFit/>
          </a:bodyPr>
          <a:lstStyle/>
          <a:p>
            <a:r>
              <a:rPr lang="zh-CN" altLang="en-US" sz="3200" b="1" spc="20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第九讲  </a:t>
            </a:r>
            <a:r>
              <a:rPr lang="zh-CN" altLang="en-US" sz="2800" b="1" spc="20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中华人民共和国的成立和巩固</a:t>
            </a:r>
            <a:r>
              <a:rPr lang="en-US" altLang="zh-CN"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a:t>
            </a:r>
            <a:r>
              <a:rPr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知识清单</a:t>
            </a:r>
            <a:endParaRPr kumimoji="1"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endParaRPr>
          </a:p>
        </p:txBody>
      </p:sp>
    </p:spTree>
  </p:cSld>
  <p:clrMapOvr>
    <a:masterClrMapping/>
  </p:clrMapOvr>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格式4">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1" name="文本框 10"/>
          <p:cNvSpPr txBox="1"/>
          <p:nvPr userDrawn="1"/>
        </p:nvSpPr>
        <p:spPr>
          <a:xfrm>
            <a:off x="306705" y="116205"/>
            <a:ext cx="11885295" cy="583565"/>
          </a:xfrm>
          <a:prstGeom prst="rect">
            <a:avLst/>
          </a:prstGeom>
          <a:noFill/>
        </p:spPr>
        <p:txBody>
          <a:bodyPr wrap="square" rtlCol="0">
            <a:spAutoFit/>
          </a:bodyPr>
          <a:lstStyle/>
          <a:p>
            <a:r>
              <a:rPr lang="zh-CN" altLang="en-US" sz="3200" b="1" spc="20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第九讲  </a:t>
            </a:r>
            <a:r>
              <a:rPr lang="zh-CN" altLang="en-US" sz="2800" b="1" spc="20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中华人民共和国的成立和巩固</a:t>
            </a:r>
            <a:r>
              <a:rPr lang="en-US" altLang="zh-CN"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a:t>
            </a:r>
            <a:r>
              <a:rPr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拓展提升</a:t>
            </a:r>
            <a:endParaRPr kumimoji="1"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endParaRPr>
          </a:p>
        </p:txBody>
      </p:sp>
    </p:spTree>
  </p:cSld>
  <p:clrMapOvr>
    <a:masterClrMapping/>
  </p:clrMapOvr>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a:prstGeom prst="rect">
            <a:avLst/>
          </a:prstGeo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5.xml"/><Relationship Id="rId13" Type="http://schemas.openxmlformats.org/officeDocument/2006/relationships/tags" Target="../tags/tag1.xml"/><Relationship Id="rId18" Type="http://schemas.openxmlformats.org/officeDocument/2006/relationships/tags" Target="../tags/tag6.xml"/><Relationship Id="rId3" Type="http://schemas.openxmlformats.org/officeDocument/2006/relationships/slideLayout" Target="../slideLayouts/slideLayout20.xml"/><Relationship Id="rId7" Type="http://schemas.openxmlformats.org/officeDocument/2006/relationships/slideLayout" Target="../slideLayouts/slideLayout24.xml"/><Relationship Id="rId12" Type="http://schemas.openxmlformats.org/officeDocument/2006/relationships/theme" Target="../theme/theme2.xml"/><Relationship Id="rId17" Type="http://schemas.openxmlformats.org/officeDocument/2006/relationships/tags" Target="../tags/tag5.xml"/><Relationship Id="rId2" Type="http://schemas.openxmlformats.org/officeDocument/2006/relationships/slideLayout" Target="../slideLayouts/slideLayout19.xml"/><Relationship Id="rId16" Type="http://schemas.openxmlformats.org/officeDocument/2006/relationships/tags" Target="../tags/tag4.xml"/><Relationship Id="rId1" Type="http://schemas.openxmlformats.org/officeDocument/2006/relationships/slideLayout" Target="../slideLayouts/slideLayout18.xml"/><Relationship Id="rId6" Type="http://schemas.openxmlformats.org/officeDocument/2006/relationships/slideLayout" Target="../slideLayouts/slideLayout23.xml"/><Relationship Id="rId11" Type="http://schemas.openxmlformats.org/officeDocument/2006/relationships/slideLayout" Target="../slideLayouts/slideLayout28.xml"/><Relationship Id="rId5" Type="http://schemas.openxmlformats.org/officeDocument/2006/relationships/slideLayout" Target="../slideLayouts/slideLayout22.xml"/><Relationship Id="rId15" Type="http://schemas.openxmlformats.org/officeDocument/2006/relationships/tags" Target="../tags/tag3.xml"/><Relationship Id="rId10" Type="http://schemas.openxmlformats.org/officeDocument/2006/relationships/slideLayout" Target="../slideLayouts/slideLayout27.xml"/><Relationship Id="rId4" Type="http://schemas.openxmlformats.org/officeDocument/2006/relationships/slideLayout" Target="../slideLayouts/slideLayout21.xml"/><Relationship Id="rId9" Type="http://schemas.openxmlformats.org/officeDocument/2006/relationships/slideLayout" Target="../slideLayouts/slideLayout26.xml"/><Relationship Id="rId14" Type="http://schemas.openxmlformats.org/officeDocument/2006/relationships/tags" Target="../tags/tag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6.xml"/><Relationship Id="rId13" Type="http://schemas.openxmlformats.org/officeDocument/2006/relationships/tags" Target="../tags/tag63.xml"/><Relationship Id="rId18" Type="http://schemas.openxmlformats.org/officeDocument/2006/relationships/tags" Target="../tags/tag68.xml"/><Relationship Id="rId3" Type="http://schemas.openxmlformats.org/officeDocument/2006/relationships/slideLayout" Target="../slideLayouts/slideLayout31.xml"/><Relationship Id="rId7" Type="http://schemas.openxmlformats.org/officeDocument/2006/relationships/slideLayout" Target="../slideLayouts/slideLayout35.xml"/><Relationship Id="rId12" Type="http://schemas.openxmlformats.org/officeDocument/2006/relationships/theme" Target="../theme/theme3.xml"/><Relationship Id="rId17" Type="http://schemas.openxmlformats.org/officeDocument/2006/relationships/tags" Target="../tags/tag67.xml"/><Relationship Id="rId2" Type="http://schemas.openxmlformats.org/officeDocument/2006/relationships/slideLayout" Target="../slideLayouts/slideLayout30.xml"/><Relationship Id="rId16" Type="http://schemas.openxmlformats.org/officeDocument/2006/relationships/tags" Target="../tags/tag66.xml"/><Relationship Id="rId1" Type="http://schemas.openxmlformats.org/officeDocument/2006/relationships/slideLayout" Target="../slideLayouts/slideLayout29.xml"/><Relationship Id="rId6" Type="http://schemas.openxmlformats.org/officeDocument/2006/relationships/slideLayout" Target="../slideLayouts/slideLayout34.xml"/><Relationship Id="rId11" Type="http://schemas.openxmlformats.org/officeDocument/2006/relationships/slideLayout" Target="../slideLayouts/slideLayout39.xml"/><Relationship Id="rId5" Type="http://schemas.openxmlformats.org/officeDocument/2006/relationships/slideLayout" Target="../slideLayouts/slideLayout33.xml"/><Relationship Id="rId15" Type="http://schemas.openxmlformats.org/officeDocument/2006/relationships/tags" Target="../tags/tag65.xml"/><Relationship Id="rId10" Type="http://schemas.openxmlformats.org/officeDocument/2006/relationships/slideLayout" Target="../slideLayouts/slideLayout38.xml"/><Relationship Id="rId4" Type="http://schemas.openxmlformats.org/officeDocument/2006/relationships/slideLayout" Target="../slideLayouts/slideLayout32.xml"/><Relationship Id="rId9" Type="http://schemas.openxmlformats.org/officeDocument/2006/relationships/slideLayout" Target="../slideLayouts/slideLayout37.xml"/><Relationship Id="rId14" Type="http://schemas.openxmlformats.org/officeDocument/2006/relationships/tags" Target="../tags/tag64.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7.xml"/><Relationship Id="rId3" Type="http://schemas.openxmlformats.org/officeDocument/2006/relationships/slideLayout" Target="../slideLayouts/slideLayout42.xml"/><Relationship Id="rId7" Type="http://schemas.openxmlformats.org/officeDocument/2006/relationships/slideLayout" Target="../slideLayouts/slideLayout46.xml"/><Relationship Id="rId12" Type="http://schemas.openxmlformats.org/officeDocument/2006/relationships/theme" Target="../theme/theme4.xml"/><Relationship Id="rId2" Type="http://schemas.openxmlformats.org/officeDocument/2006/relationships/slideLayout" Target="../slideLayouts/slideLayout41.xml"/><Relationship Id="rId1" Type="http://schemas.openxmlformats.org/officeDocument/2006/relationships/slideLayout" Target="../slideLayouts/slideLayout40.xml"/><Relationship Id="rId6" Type="http://schemas.openxmlformats.org/officeDocument/2006/relationships/slideLayout" Target="../slideLayouts/slideLayout45.xml"/><Relationship Id="rId11" Type="http://schemas.openxmlformats.org/officeDocument/2006/relationships/slideLayout" Target="../slideLayouts/slideLayout50.xml"/><Relationship Id="rId5" Type="http://schemas.openxmlformats.org/officeDocument/2006/relationships/slideLayout" Target="../slideLayouts/slideLayout44.xml"/><Relationship Id="rId10" Type="http://schemas.openxmlformats.org/officeDocument/2006/relationships/slideLayout" Target="../slideLayouts/slideLayout49.xml"/><Relationship Id="rId4" Type="http://schemas.openxmlformats.org/officeDocument/2006/relationships/slideLayout" Target="../slideLayouts/slideLayout43.xml"/><Relationship Id="rId9" Type="http://schemas.openxmlformats.org/officeDocument/2006/relationships/slideLayout" Target="../slideLayouts/slideLayout48.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8.xml"/><Relationship Id="rId3" Type="http://schemas.openxmlformats.org/officeDocument/2006/relationships/slideLayout" Target="../slideLayouts/slideLayout53.xml"/><Relationship Id="rId7" Type="http://schemas.openxmlformats.org/officeDocument/2006/relationships/slideLayout" Target="../slideLayouts/slideLayout57.xml"/><Relationship Id="rId12" Type="http://schemas.openxmlformats.org/officeDocument/2006/relationships/theme" Target="../theme/theme5.xml"/><Relationship Id="rId2" Type="http://schemas.openxmlformats.org/officeDocument/2006/relationships/slideLayout" Target="../slideLayouts/slideLayout52.xml"/><Relationship Id="rId1" Type="http://schemas.openxmlformats.org/officeDocument/2006/relationships/slideLayout" Target="../slideLayouts/slideLayout51.xml"/><Relationship Id="rId6" Type="http://schemas.openxmlformats.org/officeDocument/2006/relationships/slideLayout" Target="../slideLayouts/slideLayout56.xml"/><Relationship Id="rId11" Type="http://schemas.openxmlformats.org/officeDocument/2006/relationships/slideLayout" Target="../slideLayouts/slideLayout61.xml"/><Relationship Id="rId5" Type="http://schemas.openxmlformats.org/officeDocument/2006/relationships/slideLayout" Target="../slideLayouts/slideLayout55.xml"/><Relationship Id="rId10" Type="http://schemas.openxmlformats.org/officeDocument/2006/relationships/slideLayout" Target="../slideLayouts/slideLayout60.xml"/><Relationship Id="rId4" Type="http://schemas.openxmlformats.org/officeDocument/2006/relationships/slideLayout" Target="../slideLayouts/slideLayout54.xml"/><Relationship Id="rId9" Type="http://schemas.openxmlformats.org/officeDocument/2006/relationships/slideLayout" Target="../slideLayouts/slideLayout5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C84E160-B4F7-47A8-BBC1-EFA483B035A3}"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4"/>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p>
        </p:txBody>
      </p:sp>
      <p:sp>
        <p:nvSpPr>
          <p:cNvPr id="3" name="文本占位符 2"/>
          <p:cNvSpPr>
            <a:spLocks noGrp="1"/>
          </p:cNvSpPr>
          <p:nvPr>
            <p:ph type="body" idx="1"/>
            <p:custDataLst>
              <p:tags r:id="rId15"/>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custDataLst>
              <p:tags r:id="rId16"/>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pPr/>
              <a:t>2022/2/26</a:t>
            </a:fld>
            <a:endParaRPr lang="zh-CN" altLang="en-US"/>
          </a:p>
        </p:txBody>
      </p:sp>
      <p:sp>
        <p:nvSpPr>
          <p:cNvPr id="5" name="页脚占位符 4"/>
          <p:cNvSpPr>
            <a:spLocks noGrp="1"/>
          </p:cNvSpPr>
          <p:nvPr>
            <p:ph type="ftr" sz="quarter" idx="3"/>
            <p:custDataLst>
              <p:tags r:id="rId17"/>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charset="-122"/>
              </a:defRPr>
            </a:lvl1pPr>
          </a:lstStyle>
          <a:p>
            <a:endParaRPr lang="zh-CN" altLang="en-US" dirty="0"/>
          </a:p>
        </p:txBody>
      </p:sp>
      <p:sp>
        <p:nvSpPr>
          <p:cNvPr id="6" name="灯片编号占位符 5"/>
          <p:cNvSpPr>
            <a:spLocks noGrp="1"/>
          </p:cNvSpPr>
          <p:nvPr>
            <p:ph type="sldNum" sz="quarter" idx="4"/>
            <p:custDataLst>
              <p:tags r:id="rId18"/>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pPr/>
              <a:t>‹#›</a:t>
            </a:fld>
            <a:endParaRPr lang="zh-CN" altLang="en-US" dirty="0"/>
          </a:p>
        </p:txBody>
      </p:sp>
    </p:spTree>
    <p:custDataLst>
      <p:tags r:id="rId13"/>
    </p:custDataLst>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 id="2147483672" r:id="rId6"/>
    <p:sldLayoutId id="2147483673" r:id="rId7"/>
    <p:sldLayoutId id="2147483674" r:id="rId8"/>
    <p:sldLayoutId id="2147483675" r:id="rId9"/>
    <p:sldLayoutId id="2147483676" r:id="rId10"/>
    <p:sldLayoutId id="2147483677"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4"/>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p>
        </p:txBody>
      </p:sp>
      <p:sp>
        <p:nvSpPr>
          <p:cNvPr id="3" name="文本占位符 2"/>
          <p:cNvSpPr>
            <a:spLocks noGrp="1"/>
          </p:cNvSpPr>
          <p:nvPr>
            <p:ph type="body" idx="1"/>
            <p:custDataLst>
              <p:tags r:id="rId15"/>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custDataLst>
              <p:tags r:id="rId16"/>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pPr/>
              <a:t>2022/2/26</a:t>
            </a:fld>
            <a:endParaRPr lang="zh-CN" altLang="en-US"/>
          </a:p>
        </p:txBody>
      </p:sp>
      <p:sp>
        <p:nvSpPr>
          <p:cNvPr id="5" name="页脚占位符 4"/>
          <p:cNvSpPr>
            <a:spLocks noGrp="1"/>
          </p:cNvSpPr>
          <p:nvPr>
            <p:ph type="ftr" sz="quarter" idx="3"/>
            <p:custDataLst>
              <p:tags r:id="rId17"/>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charset="-122"/>
              </a:defRPr>
            </a:lvl1pPr>
          </a:lstStyle>
          <a:p>
            <a:endParaRPr lang="zh-CN" altLang="en-US" dirty="0"/>
          </a:p>
        </p:txBody>
      </p:sp>
      <p:sp>
        <p:nvSpPr>
          <p:cNvPr id="6" name="灯片编号占位符 5"/>
          <p:cNvSpPr>
            <a:spLocks noGrp="1"/>
          </p:cNvSpPr>
          <p:nvPr>
            <p:ph type="sldNum" sz="quarter" idx="4"/>
            <p:custDataLst>
              <p:tags r:id="rId18"/>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pPr/>
              <a:t>‹#›</a:t>
            </a:fld>
            <a:endParaRPr lang="zh-CN" altLang="en-US" dirty="0"/>
          </a:p>
        </p:txBody>
      </p:sp>
    </p:spTree>
    <p:custDataLst>
      <p:tags r:id="rId13"/>
    </p:custDataLst>
  </p:cSld>
  <p:clrMap bg1="lt1" tx1="dk1" bg2="lt2" tx2="dk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D230142-2C7A-4DF6-A00E-299AD89B71E4}" type="datetimeFigureOut">
              <a:rPr lang="zh-CN" altLang="en-US" smtClean="0"/>
              <a:pPr/>
              <a:t>2022/2/26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FB200DF-8F23-4D63-BD48-B4C00360F1DF}"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91" r:id="rId1"/>
    <p:sldLayoutId id="2147483692" r:id="rId2"/>
    <p:sldLayoutId id="2147483693" r:id="rId3"/>
    <p:sldLayoutId id="2147483694" r:id="rId4"/>
    <p:sldLayoutId id="2147483695" r:id="rId5"/>
    <p:sldLayoutId id="2147483696" r:id="rId6"/>
    <p:sldLayoutId id="2147483697" r:id="rId7"/>
    <p:sldLayoutId id="2147483698" r:id="rId8"/>
    <p:sldLayoutId id="2147483699" r:id="rId9"/>
    <p:sldLayoutId id="2147483700" r:id="rId10"/>
    <p:sldLayoutId id="214748370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2D54829-140E-4D68-823E-1E11894DD2D3}" type="datetimeFigureOut">
              <a:rPr lang="zh-CN" altLang="en-US" smtClean="0"/>
              <a:pPr/>
              <a:t>2022/2/26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C84E160-B4F7-47A8-BBC1-EFA483B035A3}"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703" r:id="rId1"/>
    <p:sldLayoutId id="2147483704" r:id="rId2"/>
    <p:sldLayoutId id="2147483705" r:id="rId3"/>
    <p:sldLayoutId id="2147483706" r:id="rId4"/>
    <p:sldLayoutId id="2147483707" r:id="rId5"/>
    <p:sldLayoutId id="2147483708" r:id="rId6"/>
    <p:sldLayoutId id="2147483709" r:id="rId7"/>
    <p:sldLayoutId id="2147483710" r:id="rId8"/>
    <p:sldLayoutId id="2147483711" r:id="rId9"/>
    <p:sldLayoutId id="2147483712" r:id="rId10"/>
    <p:sldLayoutId id="214748371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tags" Target="../tags/tag132.xml"/><Relationship Id="rId13" Type="http://schemas.openxmlformats.org/officeDocument/2006/relationships/slide" Target="slide4.xml"/><Relationship Id="rId3" Type="http://schemas.openxmlformats.org/officeDocument/2006/relationships/tags" Target="../tags/tag127.xml"/><Relationship Id="rId7" Type="http://schemas.openxmlformats.org/officeDocument/2006/relationships/tags" Target="../tags/tag131.xml"/><Relationship Id="rId12" Type="http://schemas.openxmlformats.org/officeDocument/2006/relationships/slide" Target="slide3.xml"/><Relationship Id="rId2" Type="http://schemas.openxmlformats.org/officeDocument/2006/relationships/tags" Target="../tags/tag126.xml"/><Relationship Id="rId16" Type="http://schemas.openxmlformats.org/officeDocument/2006/relationships/slide" Target="slide9.xml"/><Relationship Id="rId1" Type="http://schemas.openxmlformats.org/officeDocument/2006/relationships/tags" Target="../tags/tag125.xml"/><Relationship Id="rId6" Type="http://schemas.openxmlformats.org/officeDocument/2006/relationships/tags" Target="../tags/tag130.xml"/><Relationship Id="rId11" Type="http://schemas.openxmlformats.org/officeDocument/2006/relationships/slideLayout" Target="../slideLayouts/slideLayout46.xml"/><Relationship Id="rId5" Type="http://schemas.openxmlformats.org/officeDocument/2006/relationships/tags" Target="../tags/tag129.xml"/><Relationship Id="rId15" Type="http://schemas.openxmlformats.org/officeDocument/2006/relationships/slide" Target="slide2.xml"/><Relationship Id="rId10" Type="http://schemas.openxmlformats.org/officeDocument/2006/relationships/tags" Target="../tags/tag134.xml"/><Relationship Id="rId4" Type="http://schemas.openxmlformats.org/officeDocument/2006/relationships/tags" Target="../tags/tag128.xml"/><Relationship Id="rId9" Type="http://schemas.openxmlformats.org/officeDocument/2006/relationships/tags" Target="../tags/tag133.xml"/><Relationship Id="rId14" Type="http://schemas.openxmlformats.org/officeDocument/2006/relationships/slide" Target="slide20.xml"/></Relationships>
</file>

<file path=ppt/slides/_rels/slide10.xml.rels><?xml version="1.0" encoding="UTF-8" standalone="yes"?>
<Relationships xmlns="http://schemas.openxmlformats.org/package/2006/relationships"><Relationship Id="rId3" Type="http://schemas.openxmlformats.org/officeDocument/2006/relationships/tags" Target="../tags/tag142.xml"/><Relationship Id="rId2" Type="http://schemas.openxmlformats.org/officeDocument/2006/relationships/tags" Target="../tags/tag141.xml"/><Relationship Id="rId1" Type="http://schemas.openxmlformats.org/officeDocument/2006/relationships/tags" Target="../tags/tag140.xml"/><Relationship Id="rId6" Type="http://schemas.openxmlformats.org/officeDocument/2006/relationships/slide" Target="slide9.xml"/><Relationship Id="rId5" Type="http://schemas.openxmlformats.org/officeDocument/2006/relationships/slide" Target="slide5.xml"/><Relationship Id="rId4"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Layout" Target="../slideLayouts/slideLayout4.xml"/><Relationship Id="rId1" Type="http://schemas.openxmlformats.org/officeDocument/2006/relationships/tags" Target="../tags/tag143.xml"/><Relationship Id="rId4" Type="http://schemas.openxmlformats.org/officeDocument/2006/relationships/image" Target="../media/image4.jpeg"/></Relationships>
</file>

<file path=ppt/slides/_rels/slide12.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Layout" Target="../slideLayouts/slideLayout4.xml"/><Relationship Id="rId1" Type="http://schemas.openxmlformats.org/officeDocument/2006/relationships/tags" Target="../tags/tag144.xml"/></Relationships>
</file>

<file path=ppt/slides/_rels/slide13.xml.rels><?xml version="1.0" encoding="UTF-8" standalone="yes"?>
<Relationships xmlns="http://schemas.openxmlformats.org/package/2006/relationships"><Relationship Id="rId3" Type="http://schemas.openxmlformats.org/officeDocument/2006/relationships/tags" Target="../tags/tag147.xml"/><Relationship Id="rId2" Type="http://schemas.openxmlformats.org/officeDocument/2006/relationships/tags" Target="../tags/tag146.xml"/><Relationship Id="rId1" Type="http://schemas.openxmlformats.org/officeDocument/2006/relationships/tags" Target="../tags/tag145.xml"/><Relationship Id="rId6" Type="http://schemas.openxmlformats.org/officeDocument/2006/relationships/slide" Target="slide9.xml"/><Relationship Id="rId5" Type="http://schemas.openxmlformats.org/officeDocument/2006/relationships/slide" Target="slide5.xml"/><Relationship Id="rId4"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Layout" Target="../slideLayouts/slideLayout4.xml"/><Relationship Id="rId1" Type="http://schemas.openxmlformats.org/officeDocument/2006/relationships/tags" Target="../tags/tag148.xml"/><Relationship Id="rId4" Type="http://schemas.openxmlformats.org/officeDocument/2006/relationships/image" Target="../media/image5.jpeg"/></Relationships>
</file>

<file path=ppt/slides/_rels/slide15.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Layout" Target="../slideLayouts/slideLayout4.xml"/><Relationship Id="rId1" Type="http://schemas.openxmlformats.org/officeDocument/2006/relationships/tags" Target="../tags/tag149.xml"/></Relationships>
</file>

<file path=ppt/slides/_rels/slide16.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Layout" Target="../slideLayouts/slideLayout4.xml"/><Relationship Id="rId1" Type="http://schemas.openxmlformats.org/officeDocument/2006/relationships/tags" Target="../tags/tag150.xml"/></Relationships>
</file>

<file path=ppt/slides/_rels/slide17.xml.rels><?xml version="1.0" encoding="UTF-8" standalone="yes"?>
<Relationships xmlns="http://schemas.openxmlformats.org/package/2006/relationships"><Relationship Id="rId3" Type="http://schemas.openxmlformats.org/officeDocument/2006/relationships/tags" Target="../tags/tag153.xml"/><Relationship Id="rId2" Type="http://schemas.openxmlformats.org/officeDocument/2006/relationships/tags" Target="../tags/tag152.xml"/><Relationship Id="rId1" Type="http://schemas.openxmlformats.org/officeDocument/2006/relationships/tags" Target="../tags/tag151.xml"/><Relationship Id="rId6" Type="http://schemas.openxmlformats.org/officeDocument/2006/relationships/slide" Target="slide9.xml"/><Relationship Id="rId5" Type="http://schemas.openxmlformats.org/officeDocument/2006/relationships/notesSlide" Target="../notesSlides/notesSlide6.xml"/><Relationship Id="rId4"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Layout" Target="../slideLayouts/slideLayout4.xml"/><Relationship Id="rId1" Type="http://schemas.openxmlformats.org/officeDocument/2006/relationships/tags" Target="../tags/tag154.xml"/><Relationship Id="rId4" Type="http://schemas.openxmlformats.org/officeDocument/2006/relationships/image" Target="../media/image6.jpeg"/></Relationships>
</file>

<file path=ppt/slides/_rels/slide19.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Layout" Target="../slideLayouts/slideLayout4.xml"/><Relationship Id="rId1" Type="http://schemas.openxmlformats.org/officeDocument/2006/relationships/tags" Target="../tags/tag155.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21.xml"/><Relationship Id="rId1" Type="http://schemas.openxmlformats.org/officeDocument/2006/relationships/slideLayout" Target="../slideLayouts/slideLayout5.xml"/><Relationship Id="rId4" Type="http://schemas.openxmlformats.org/officeDocument/2006/relationships/slide" Target="slide26.xml"/></Relationships>
</file>

<file path=ppt/slides/_rels/slide21.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Layout" Target="../slideLayouts/slideLayout5.xml"/><Relationship Id="rId1" Type="http://schemas.openxmlformats.org/officeDocument/2006/relationships/tags" Target="../tags/tag156.xml"/></Relationships>
</file>

<file path=ppt/slides/_rels/slide22.xml.rels><?xml version="1.0" encoding="UTF-8" standalone="yes"?>
<Relationships xmlns="http://schemas.openxmlformats.org/package/2006/relationships"><Relationship Id="rId2" Type="http://schemas.openxmlformats.org/officeDocument/2006/relationships/slide" Target="slide20.xm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tags" Target="../tags/tag158.xml"/><Relationship Id="rId1" Type="http://schemas.openxmlformats.org/officeDocument/2006/relationships/tags" Target="../tags/tag157.xml"/><Relationship Id="rId4" Type="http://schemas.openxmlformats.org/officeDocument/2006/relationships/slide" Target="slide20.xml"/></Relationships>
</file>

<file path=ppt/slides/_rels/slide24.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Layout" Target="../slideLayouts/slideLayout5.xml"/><Relationship Id="rId1" Type="http://schemas.openxmlformats.org/officeDocument/2006/relationships/tags" Target="../tags/tag159.xml"/></Relationships>
</file>

<file path=ppt/slides/_rels/slide25.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Layout" Target="../slideLayouts/slideLayout5.xml"/><Relationship Id="rId1" Type="http://schemas.openxmlformats.org/officeDocument/2006/relationships/tags" Target="../tags/tag160.xml"/></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tags" Target="../tags/tag162.xml"/><Relationship Id="rId1" Type="http://schemas.openxmlformats.org/officeDocument/2006/relationships/tags" Target="../tags/tag161.xml"/><Relationship Id="rId5" Type="http://schemas.openxmlformats.org/officeDocument/2006/relationships/slide" Target="slide20.xml"/><Relationship Id="rId4" Type="http://schemas.openxmlformats.org/officeDocument/2006/relationships/notesSlide" Target="../notesSlides/notesSlide7.xml"/></Relationships>
</file>

<file path=ppt/slides/_rels/slide27.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Layout" Target="../slideLayouts/slideLayout5.xml"/><Relationship Id="rId1" Type="http://schemas.openxmlformats.org/officeDocument/2006/relationships/tags" Target="../tags/tag163.xml"/></Relationships>
</file>

<file path=ppt/slides/_rels/slide28.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Layout" Target="../slideLayouts/slideLayout5.xml"/><Relationship Id="rId1" Type="http://schemas.openxmlformats.org/officeDocument/2006/relationships/tags" Target="../tags/tag164.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35.xml"/></Relationships>
</file>

<file path=ppt/slides/_rels/slide4.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notesSlide" Target="../notesSlides/notesSlide1.xml"/><Relationship Id="rId1" Type="http://schemas.openxmlformats.org/officeDocument/2006/relationships/slideLayout" Target="../slideLayouts/slideLayout3.xml"/><Relationship Id="rId4" Type="http://schemas.openxmlformats.org/officeDocument/2006/relationships/slide" Target="slide8.xml"/></Relationships>
</file>

<file path=ppt/slides/_rels/slide5.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 Target="slide4.xml"/><Relationship Id="rId2" Type="http://schemas.openxmlformats.org/officeDocument/2006/relationships/tags" Target="../tags/tag137.xml"/><Relationship Id="rId1" Type="http://schemas.openxmlformats.org/officeDocument/2006/relationships/tags" Target="../tags/tag136.xml"/><Relationship Id="rId6" Type="http://schemas.openxmlformats.org/officeDocument/2006/relationships/slide" Target="slide1.xml"/><Relationship Id="rId5" Type="http://schemas.openxmlformats.org/officeDocument/2006/relationships/slide" Target="slide5.xml"/><Relationship Id="rId4" Type="http://schemas.openxmlformats.org/officeDocument/2006/relationships/notesSlide" Target="../notesSlides/notesSlide2.xml"/><Relationship Id="rId9"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139.xml"/><Relationship Id="rId1" Type="http://schemas.openxmlformats.org/officeDocument/2006/relationships/tags" Target="../tags/tag138.xml"/><Relationship Id="rId5" Type="http://schemas.openxmlformats.org/officeDocument/2006/relationships/slide" Target="slide4.xml"/><Relationship Id="rId4" Type="http://schemas.openxmlformats.org/officeDocument/2006/relationships/notesSlide" Target="../notesSlides/notesSlide5.xml"/></Relationships>
</file>

<file path=ppt/slides/_rels/slide9.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10.xml"/><Relationship Id="rId1" Type="http://schemas.openxmlformats.org/officeDocument/2006/relationships/slideLayout" Target="../slideLayouts/slideLayout4.xml"/><Relationship Id="rId4" Type="http://schemas.openxmlformats.org/officeDocument/2006/relationships/slide" Target="slide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6" name="组合 65"/>
          <p:cNvGrpSpPr/>
          <p:nvPr/>
        </p:nvGrpSpPr>
        <p:grpSpPr>
          <a:xfrm>
            <a:off x="3013276" y="3084246"/>
            <a:ext cx="6228000" cy="799200"/>
            <a:chOff x="3027246" y="1986474"/>
            <a:chExt cx="5990707" cy="902160"/>
          </a:xfrm>
        </p:grpSpPr>
        <p:sp>
          <p:nvSpPr>
            <p:cNvPr id="38" name="圆角矩形 6">
              <a:hlinkClick r:id=""/>
            </p:cNvPr>
            <p:cNvSpPr/>
            <p:nvPr>
              <p:custDataLst>
                <p:tags r:id="rId9"/>
              </p:custDataLst>
            </p:nvPr>
          </p:nvSpPr>
          <p:spPr>
            <a:xfrm flipV="1">
              <a:off x="4028596" y="2037081"/>
              <a:ext cx="4989357" cy="792453"/>
            </a:xfrm>
            <a:prstGeom prst="snip1Rect">
              <a:avLst/>
            </a:prstGeom>
            <a:ln w="22225">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39" name="椭圆 7"/>
            <p:cNvSpPr>
              <a:spLocks noChangeAspect="1"/>
            </p:cNvSpPr>
            <p:nvPr>
              <p:custDataLst>
                <p:tags r:id="rId10"/>
              </p:custDataLst>
            </p:nvPr>
          </p:nvSpPr>
          <p:spPr>
            <a:xfrm>
              <a:off x="3027246" y="2016110"/>
              <a:ext cx="827435"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fontAlgn="auto"/>
              <a:r>
                <a:rPr lang="en-US" altLang="zh-CN" sz="2800" b="1" strike="noStrike" noProof="1">
                  <a:solidFill>
                    <a:schemeClr val="bg1"/>
                  </a:solidFill>
                  <a:latin typeface="FZDaHei-B02" panose="03000509000000000000" pitchFamily="66" charset="-122"/>
                  <a:ea typeface="FZDaHei-B02" panose="03000509000000000000" pitchFamily="66" charset="-122"/>
                </a:rPr>
                <a:t>2</a:t>
              </a:r>
            </a:p>
          </p:txBody>
        </p:sp>
        <p:sp>
          <p:nvSpPr>
            <p:cNvPr id="45" name="文本框 2">
              <a:hlinkClick r:id="rId12" action="ppaction://hlinksldjump"/>
            </p:cNvPr>
            <p:cNvSpPr txBox="1"/>
            <p:nvPr/>
          </p:nvSpPr>
          <p:spPr>
            <a:xfrm>
              <a:off x="4055472" y="1986474"/>
              <a:ext cx="4838313" cy="832212"/>
            </a:xfrm>
            <a:prstGeom prst="rect">
              <a:avLst/>
            </a:prstGeom>
            <a:noFill/>
            <a:ln w="9525">
              <a:noFill/>
            </a:ln>
          </p:spPr>
          <p:txBody>
            <a:bodyPr wrap="square" anchor="t">
              <a:spAutoFit/>
            </a:bodyPr>
            <a:lstStyle/>
            <a:p>
              <a:pPr algn="ctr">
                <a:lnSpc>
                  <a:spcPct val="150000"/>
                </a:lnSpc>
              </a:pPr>
              <a:r>
                <a:rPr lang="zh-CN" altLang="en-US" sz="2800" b="1" dirty="0">
                  <a:solidFill>
                    <a:srgbClr val="01B0F0"/>
                  </a:solidFill>
                  <a:latin typeface="黑体" panose="02010609060101010101" pitchFamily="49" charset="-122"/>
                  <a:ea typeface="黑体" panose="02010609060101010101" pitchFamily="49" charset="-122"/>
                </a:rPr>
                <a:t>数据纵览  考情分析</a:t>
              </a:r>
            </a:p>
          </p:txBody>
        </p:sp>
        <p:sp>
          <p:nvSpPr>
            <p:cNvPr id="62" name="圆角矩形 61"/>
            <p:cNvSpPr/>
            <p:nvPr/>
          </p:nvSpPr>
          <p:spPr bwMode="auto">
            <a:xfrm rot="16200000">
              <a:off x="3927174" y="2239448"/>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endParaRPr>
            </a:p>
          </p:txBody>
        </p:sp>
      </p:grpSp>
      <p:grpSp>
        <p:nvGrpSpPr>
          <p:cNvPr id="67" name="组合 66"/>
          <p:cNvGrpSpPr/>
          <p:nvPr/>
        </p:nvGrpSpPr>
        <p:grpSpPr>
          <a:xfrm>
            <a:off x="3001217" y="4031583"/>
            <a:ext cx="6228000" cy="799200"/>
            <a:chOff x="3043127" y="3212301"/>
            <a:chExt cx="5992288" cy="912996"/>
          </a:xfrm>
        </p:grpSpPr>
        <p:sp>
          <p:nvSpPr>
            <p:cNvPr id="42" name="圆角矩形 6">
              <a:hlinkClick r:id="" action="ppaction://noaction"/>
            </p:cNvPr>
            <p:cNvSpPr/>
            <p:nvPr>
              <p:custDataLst>
                <p:tags r:id="rId7"/>
              </p:custDataLst>
            </p:nvPr>
          </p:nvSpPr>
          <p:spPr>
            <a:xfrm flipV="1">
              <a:off x="4044741" y="3273744"/>
              <a:ext cx="4990674" cy="792453"/>
            </a:xfrm>
            <a:prstGeom prst="snip1Rect">
              <a:avLst/>
            </a:prstGeom>
            <a:ln w="22225">
              <a:solidFill>
                <a:schemeClr val="bg1">
                  <a:lumMod val="75000"/>
                </a:schemeClr>
              </a:solidFill>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43" name="椭圆 7"/>
            <p:cNvSpPr>
              <a:spLocks noChangeAspect="1"/>
            </p:cNvSpPr>
            <p:nvPr>
              <p:custDataLst>
                <p:tags r:id="rId8"/>
              </p:custDataLst>
            </p:nvPr>
          </p:nvSpPr>
          <p:spPr>
            <a:xfrm>
              <a:off x="3043127" y="3252773"/>
              <a:ext cx="827653"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a:r>
                <a:rPr lang="en-US" altLang="zh-CN" sz="2800" b="1" noProof="1">
                  <a:solidFill>
                    <a:schemeClr val="bg1"/>
                  </a:solidFill>
                  <a:latin typeface="FZDaHei-B02" panose="03000509000000000000" pitchFamily="66" charset="-122"/>
                  <a:ea typeface="FZDaHei-B02" panose="03000509000000000000" pitchFamily="66" charset="-122"/>
                </a:rPr>
                <a:t>3</a:t>
              </a:r>
            </a:p>
          </p:txBody>
        </p:sp>
        <p:sp>
          <p:nvSpPr>
            <p:cNvPr id="46" name="文本框 16">
              <a:hlinkClick r:id="rId13" action="ppaction://hlinksldjump"/>
            </p:cNvPr>
            <p:cNvSpPr txBox="1"/>
            <p:nvPr/>
          </p:nvSpPr>
          <p:spPr>
            <a:xfrm>
              <a:off x="4326508" y="3212301"/>
              <a:ext cx="4329600" cy="842208"/>
            </a:xfrm>
            <a:prstGeom prst="rect">
              <a:avLst/>
            </a:prstGeom>
            <a:noFill/>
            <a:ln w="9525">
              <a:noFill/>
            </a:ln>
          </p:spPr>
          <p:txBody>
            <a:bodyPr wrap="square" anchor="t">
              <a:spAutoFit/>
            </a:bodyPr>
            <a:lstStyle/>
            <a:p>
              <a:pPr algn="ctr">
                <a:lnSpc>
                  <a:spcPct val="150000"/>
                </a:lnSpc>
              </a:pPr>
              <a:r>
                <a:rPr lang="zh-CN" altLang="en-US" sz="2800" b="1" dirty="0">
                  <a:solidFill>
                    <a:srgbClr val="01B0F0"/>
                  </a:solidFill>
                  <a:latin typeface="黑体" panose="02010609060101010101" pitchFamily="49" charset="-122"/>
                  <a:ea typeface="黑体" panose="02010609060101010101" pitchFamily="49" charset="-122"/>
                  <a:sym typeface="宋体" panose="02010600030101010101" pitchFamily="2" charset="-122"/>
                </a:rPr>
                <a:t>数据链接  真题试做</a:t>
              </a:r>
            </a:p>
          </p:txBody>
        </p:sp>
        <p:sp>
          <p:nvSpPr>
            <p:cNvPr id="63" name="圆角矩形 62"/>
            <p:cNvSpPr/>
            <p:nvPr/>
          </p:nvSpPr>
          <p:spPr bwMode="auto">
            <a:xfrm rot="16200000">
              <a:off x="3937952" y="3491035"/>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015" dirty="0">
                  <a:solidFill>
                    <a:prstClr val="white"/>
                  </a:solidFill>
                </a:rPr>
                <a:t>a</a:t>
              </a:r>
              <a:endParaRPr lang="zh-CN" altLang="en-US" sz="1015" dirty="0">
                <a:solidFill>
                  <a:prstClr val="white"/>
                </a:solidFill>
              </a:endParaRPr>
            </a:p>
          </p:txBody>
        </p:sp>
      </p:grpSp>
      <p:grpSp>
        <p:nvGrpSpPr>
          <p:cNvPr id="68" name="组合 67"/>
          <p:cNvGrpSpPr/>
          <p:nvPr/>
        </p:nvGrpSpPr>
        <p:grpSpPr>
          <a:xfrm>
            <a:off x="3027246" y="5877926"/>
            <a:ext cx="6228000" cy="799200"/>
            <a:chOff x="3027246" y="4400809"/>
            <a:chExt cx="5990707" cy="927813"/>
          </a:xfrm>
        </p:grpSpPr>
        <p:sp>
          <p:nvSpPr>
            <p:cNvPr id="34" name="圆角矩形 6"/>
            <p:cNvSpPr/>
            <p:nvPr>
              <p:custDataLst>
                <p:tags r:id="rId5"/>
              </p:custDataLst>
            </p:nvPr>
          </p:nvSpPr>
          <p:spPr>
            <a:xfrm flipV="1">
              <a:off x="4028596" y="4477069"/>
              <a:ext cx="4989357" cy="792453"/>
            </a:xfrm>
            <a:prstGeom prst="snip1Rect">
              <a:avLst/>
            </a:prstGeom>
            <a:ln w="22225">
              <a:solidFill>
                <a:schemeClr val="bg1">
                  <a:lumMod val="75000"/>
                </a:schemeClr>
              </a:solidFill>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35" name="椭圆 7"/>
            <p:cNvSpPr>
              <a:spLocks noChangeAspect="1"/>
            </p:cNvSpPr>
            <p:nvPr>
              <p:custDataLst>
                <p:tags r:id="rId6"/>
              </p:custDataLst>
            </p:nvPr>
          </p:nvSpPr>
          <p:spPr>
            <a:xfrm>
              <a:off x="3027246" y="4456098"/>
              <a:ext cx="827435"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a:r>
                <a:rPr lang="en-US" altLang="zh-CN" sz="2800" b="1" noProof="1">
                  <a:solidFill>
                    <a:schemeClr val="bg1"/>
                  </a:solidFill>
                  <a:latin typeface="FZDaHei-B02" panose="03000509000000000000" pitchFamily="66" charset="-122"/>
                  <a:ea typeface="FZDaHei-B02" panose="03000509000000000000" pitchFamily="66" charset="-122"/>
                </a:rPr>
                <a:t>5</a:t>
              </a:r>
            </a:p>
          </p:txBody>
        </p:sp>
        <p:sp>
          <p:nvSpPr>
            <p:cNvPr id="47" name="文本框 16">
              <a:hlinkClick r:id="rId14" action="ppaction://hlinksldjump"/>
            </p:cNvPr>
            <p:cNvSpPr txBox="1"/>
            <p:nvPr/>
          </p:nvSpPr>
          <p:spPr>
            <a:xfrm>
              <a:off x="4784650" y="4400809"/>
              <a:ext cx="4015810" cy="855876"/>
            </a:xfrm>
            <a:prstGeom prst="rect">
              <a:avLst/>
            </a:prstGeom>
            <a:noFill/>
            <a:ln w="9525">
              <a:noFill/>
            </a:ln>
          </p:spPr>
          <p:txBody>
            <a:bodyPr wrap="square" anchor="t">
              <a:spAutoFit/>
            </a:bodyPr>
            <a:lstStyle/>
            <a:p>
              <a:pPr>
                <a:lnSpc>
                  <a:spcPct val="150000"/>
                </a:lnSpc>
              </a:pPr>
              <a:r>
                <a:rPr lang="zh-CN" altLang="en-US" sz="2800" b="1" dirty="0">
                  <a:solidFill>
                    <a:srgbClr val="01B0F0"/>
                  </a:solidFill>
                  <a:latin typeface="黑体" panose="02010609060101010101" pitchFamily="49" charset="-122"/>
                  <a:ea typeface="黑体" panose="02010609060101010101" pitchFamily="49" charset="-122"/>
                  <a:sym typeface="宋体" panose="02010600030101010101" pitchFamily="2" charset="-122"/>
                </a:rPr>
                <a:t>数据分析  拓展提升</a:t>
              </a:r>
            </a:p>
          </p:txBody>
        </p:sp>
        <p:sp>
          <p:nvSpPr>
            <p:cNvPr id="64" name="圆角矩形 63"/>
            <p:cNvSpPr/>
            <p:nvPr/>
          </p:nvSpPr>
          <p:spPr bwMode="auto">
            <a:xfrm rot="16200000">
              <a:off x="3881434" y="4703625"/>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endParaRPr>
            </a:p>
          </p:txBody>
        </p:sp>
      </p:grpSp>
      <p:sp>
        <p:nvSpPr>
          <p:cNvPr id="70" name="文本框 5"/>
          <p:cNvSpPr txBox="1"/>
          <p:nvPr/>
        </p:nvSpPr>
        <p:spPr>
          <a:xfrm>
            <a:off x="1282700" y="1042035"/>
            <a:ext cx="10796270" cy="1106805"/>
          </a:xfrm>
          <a:prstGeom prst="rect">
            <a:avLst/>
          </a:prstGeom>
          <a:noFill/>
          <a:ln w="9525">
            <a:noFill/>
          </a:ln>
        </p:spPr>
        <p:txBody>
          <a:bodyPr wrap="square" anchor="t">
            <a:spAutoFit/>
          </a:bodyPr>
          <a:lstStyle/>
          <a:p>
            <a:pPr algn="ctr">
              <a:lnSpc>
                <a:spcPct val="150000"/>
              </a:lnSpc>
            </a:pPr>
            <a:r>
              <a:rPr lang="zh-CN" altLang="en-US" sz="4400" b="1"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第九</a:t>
            </a:r>
            <a:r>
              <a:rPr lang="zh-CN" altLang="en-US" sz="4400" b="1" dirty="0" smtClean="0">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讲  中华人民共和国的成立和巩固</a:t>
            </a:r>
          </a:p>
        </p:txBody>
      </p:sp>
      <p:sp>
        <p:nvSpPr>
          <p:cNvPr id="3" name="矩形 2"/>
          <p:cNvSpPr/>
          <p:nvPr/>
        </p:nvSpPr>
        <p:spPr>
          <a:xfrm>
            <a:off x="1" y="7197"/>
            <a:ext cx="1184950" cy="982711"/>
          </a:xfrm>
          <a:prstGeom prst="rect">
            <a:avLst/>
          </a:prstGeom>
          <a:solidFill>
            <a:srgbClr val="00B0F0"/>
          </a:solidFill>
          <a:ln>
            <a:noFill/>
          </a:ln>
          <a:effectLst>
            <a:glow rad="63500">
              <a:schemeClr val="accent1">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4" name="矩形 73"/>
          <p:cNvSpPr/>
          <p:nvPr/>
        </p:nvSpPr>
        <p:spPr>
          <a:xfrm>
            <a:off x="0" y="1263142"/>
            <a:ext cx="1184951" cy="5587660"/>
          </a:xfrm>
          <a:prstGeom prst="rect">
            <a:avLst/>
          </a:prstGeom>
          <a:solidFill>
            <a:srgbClr val="00B0F0"/>
          </a:solidFill>
          <a:ln>
            <a:noFill/>
          </a:ln>
          <a:effectLst>
            <a:glow rad="63500">
              <a:schemeClr val="accent3">
                <a:satMod val="175000"/>
                <a:alpha val="40000"/>
              </a:schemeClr>
            </a:glow>
            <a:softEdge rad="126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5" name="文本框 5"/>
          <p:cNvSpPr txBox="1"/>
          <p:nvPr/>
        </p:nvSpPr>
        <p:spPr>
          <a:xfrm>
            <a:off x="149204" y="2097340"/>
            <a:ext cx="886541" cy="2645917"/>
          </a:xfrm>
          <a:prstGeom prst="rect">
            <a:avLst/>
          </a:prstGeom>
          <a:noFill/>
          <a:ln w="9525">
            <a:noFill/>
          </a:ln>
        </p:spPr>
        <p:txBody>
          <a:bodyPr wrap="square" anchor="t">
            <a:spAutoFit/>
          </a:bodyPr>
          <a:lstStyle/>
          <a:p>
            <a:pPr algn="ctr">
              <a:lnSpc>
                <a:spcPct val="150000"/>
              </a:lnSpc>
            </a:pPr>
            <a:r>
              <a:rPr lang="zh-CN" altLang="en-US" sz="60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目</a:t>
            </a:r>
            <a:endParaRPr lang="en-US" altLang="zh-CN" sz="60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endParaRPr>
          </a:p>
          <a:p>
            <a:pPr algn="ctr">
              <a:lnSpc>
                <a:spcPct val="150000"/>
              </a:lnSpc>
            </a:pPr>
            <a:r>
              <a:rPr lang="zh-CN" altLang="en-US" sz="60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录</a:t>
            </a:r>
            <a:endParaRPr lang="zh-CN" altLang="en-US" sz="60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sym typeface="宋体" panose="02010600030101010101" pitchFamily="2" charset="-122"/>
            </a:endParaRPr>
          </a:p>
        </p:txBody>
      </p:sp>
      <p:sp>
        <p:nvSpPr>
          <p:cNvPr id="4" name="矩形 3"/>
          <p:cNvSpPr/>
          <p:nvPr/>
        </p:nvSpPr>
        <p:spPr>
          <a:xfrm>
            <a:off x="1184426" y="989908"/>
            <a:ext cx="11007049" cy="273234"/>
          </a:xfrm>
          <a:prstGeom prst="rect">
            <a:avLst/>
          </a:prstGeom>
          <a:solidFill>
            <a:srgbClr val="01B0F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2" name="组合 1"/>
          <p:cNvGrpSpPr/>
          <p:nvPr/>
        </p:nvGrpSpPr>
        <p:grpSpPr>
          <a:xfrm>
            <a:off x="3027246" y="2155714"/>
            <a:ext cx="6228000" cy="797912"/>
            <a:chOff x="3027246" y="1967738"/>
            <a:chExt cx="5990707" cy="920896"/>
          </a:xfrm>
        </p:grpSpPr>
        <p:sp>
          <p:nvSpPr>
            <p:cNvPr id="5" name="圆角矩形 6">
              <a:hlinkClick r:id=""/>
            </p:cNvPr>
            <p:cNvSpPr/>
            <p:nvPr>
              <p:custDataLst>
                <p:tags r:id="rId3"/>
              </p:custDataLst>
            </p:nvPr>
          </p:nvSpPr>
          <p:spPr>
            <a:xfrm flipV="1">
              <a:off x="4028596" y="2037081"/>
              <a:ext cx="4989357" cy="792453"/>
            </a:xfrm>
            <a:prstGeom prst="snip1Rect">
              <a:avLst/>
            </a:prstGeom>
            <a:ln w="22225">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6" name="椭圆 7"/>
            <p:cNvSpPr>
              <a:spLocks noChangeAspect="1"/>
            </p:cNvSpPr>
            <p:nvPr>
              <p:custDataLst>
                <p:tags r:id="rId4"/>
              </p:custDataLst>
            </p:nvPr>
          </p:nvSpPr>
          <p:spPr>
            <a:xfrm>
              <a:off x="3027246" y="2016110"/>
              <a:ext cx="827435"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fontAlgn="auto"/>
              <a:r>
                <a:rPr lang="en-US" altLang="zh-CN" sz="2800" b="1" strike="noStrike" noProof="1">
                  <a:solidFill>
                    <a:schemeClr val="bg1"/>
                  </a:solidFill>
                  <a:latin typeface="FZDaHei-B02" panose="03000509000000000000" pitchFamily="66" charset="-122"/>
                  <a:ea typeface="FZDaHei-B02" panose="03000509000000000000" pitchFamily="66" charset="-122"/>
                </a:rPr>
                <a:t>1</a:t>
              </a:r>
            </a:p>
          </p:txBody>
        </p:sp>
        <p:sp>
          <p:nvSpPr>
            <p:cNvPr id="7" name="文本框 2">
              <a:hlinkClick r:id="rId15" action="ppaction://hlinksldjump"/>
            </p:cNvPr>
            <p:cNvSpPr txBox="1"/>
            <p:nvPr/>
          </p:nvSpPr>
          <p:spPr>
            <a:xfrm>
              <a:off x="4055472" y="1967738"/>
              <a:ext cx="4838313" cy="850867"/>
            </a:xfrm>
            <a:prstGeom prst="rect">
              <a:avLst/>
            </a:prstGeom>
            <a:noFill/>
            <a:ln w="9525">
              <a:noFill/>
            </a:ln>
          </p:spPr>
          <p:txBody>
            <a:bodyPr wrap="square" anchor="t">
              <a:spAutoFit/>
            </a:bodyPr>
            <a:lstStyle/>
            <a:p>
              <a:pPr algn="ctr">
                <a:lnSpc>
                  <a:spcPct val="150000"/>
                </a:lnSpc>
              </a:pPr>
              <a:r>
                <a:rPr lang="zh-CN" altLang="en-US" sz="2800" b="1" dirty="0">
                  <a:solidFill>
                    <a:srgbClr val="01B0F0"/>
                  </a:solidFill>
                  <a:latin typeface="黑体" panose="02010609060101010101" pitchFamily="49" charset="-122"/>
                  <a:ea typeface="黑体" panose="02010609060101010101" pitchFamily="49" charset="-122"/>
                </a:rPr>
                <a:t>数据导航  时空坐标</a:t>
              </a:r>
            </a:p>
          </p:txBody>
        </p:sp>
        <p:sp>
          <p:nvSpPr>
            <p:cNvPr id="8" name="圆角矩形 7"/>
            <p:cNvSpPr/>
            <p:nvPr/>
          </p:nvSpPr>
          <p:spPr bwMode="auto">
            <a:xfrm rot="16200000">
              <a:off x="3927174" y="2239448"/>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endParaRPr>
            </a:p>
          </p:txBody>
        </p:sp>
      </p:grpSp>
      <p:grpSp>
        <p:nvGrpSpPr>
          <p:cNvPr id="9" name="组合 8"/>
          <p:cNvGrpSpPr/>
          <p:nvPr/>
        </p:nvGrpSpPr>
        <p:grpSpPr>
          <a:xfrm>
            <a:off x="3016457" y="4968843"/>
            <a:ext cx="6228000" cy="799200"/>
            <a:chOff x="3043127" y="3212301"/>
            <a:chExt cx="5992288" cy="912996"/>
          </a:xfrm>
        </p:grpSpPr>
        <p:sp>
          <p:nvSpPr>
            <p:cNvPr id="10" name="圆角矩形 6">
              <a:hlinkClick r:id="" action="ppaction://noaction"/>
            </p:cNvPr>
            <p:cNvSpPr/>
            <p:nvPr>
              <p:custDataLst>
                <p:tags r:id="rId1"/>
              </p:custDataLst>
            </p:nvPr>
          </p:nvSpPr>
          <p:spPr>
            <a:xfrm flipV="1">
              <a:off x="4044741" y="3273744"/>
              <a:ext cx="4990674" cy="792453"/>
            </a:xfrm>
            <a:prstGeom prst="snip1Rect">
              <a:avLst/>
            </a:prstGeom>
            <a:ln w="22225">
              <a:solidFill>
                <a:schemeClr val="bg1">
                  <a:lumMod val="75000"/>
                </a:schemeClr>
              </a:solidFill>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11" name="椭圆 7"/>
            <p:cNvSpPr>
              <a:spLocks noChangeAspect="1"/>
            </p:cNvSpPr>
            <p:nvPr>
              <p:custDataLst>
                <p:tags r:id="rId2"/>
              </p:custDataLst>
            </p:nvPr>
          </p:nvSpPr>
          <p:spPr>
            <a:xfrm>
              <a:off x="3043127" y="3252773"/>
              <a:ext cx="827653"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a:r>
                <a:rPr lang="en-US" altLang="zh-CN" sz="2800" b="1" noProof="1">
                  <a:solidFill>
                    <a:schemeClr val="bg1"/>
                  </a:solidFill>
                  <a:latin typeface="FZDaHei-B02" panose="03000509000000000000" pitchFamily="66" charset="-122"/>
                  <a:ea typeface="FZDaHei-B02" panose="03000509000000000000" pitchFamily="66" charset="-122"/>
                </a:rPr>
                <a:t>4</a:t>
              </a:r>
            </a:p>
          </p:txBody>
        </p:sp>
        <p:sp>
          <p:nvSpPr>
            <p:cNvPr id="12" name="文本框 16">
              <a:hlinkClick r:id="rId16" action="ppaction://hlinksldjump"/>
            </p:cNvPr>
            <p:cNvSpPr txBox="1"/>
            <p:nvPr/>
          </p:nvSpPr>
          <p:spPr>
            <a:xfrm>
              <a:off x="4299626" y="3212301"/>
              <a:ext cx="4329600" cy="842208"/>
            </a:xfrm>
            <a:prstGeom prst="rect">
              <a:avLst/>
            </a:prstGeom>
            <a:noFill/>
            <a:ln w="9525">
              <a:noFill/>
            </a:ln>
          </p:spPr>
          <p:txBody>
            <a:bodyPr wrap="square" anchor="t">
              <a:spAutoFit/>
            </a:bodyPr>
            <a:lstStyle/>
            <a:p>
              <a:pPr algn="ctr">
                <a:lnSpc>
                  <a:spcPct val="150000"/>
                </a:lnSpc>
              </a:pPr>
              <a:r>
                <a:rPr lang="zh-CN" altLang="en-US" sz="2800" b="1" dirty="0">
                  <a:solidFill>
                    <a:srgbClr val="01B0F0"/>
                  </a:solidFill>
                  <a:latin typeface="黑体" panose="02010609060101010101" pitchFamily="49" charset="-122"/>
                  <a:ea typeface="黑体" panose="02010609060101010101" pitchFamily="49" charset="-122"/>
                  <a:sym typeface="宋体" panose="02010600030101010101" pitchFamily="2" charset="-122"/>
                </a:rPr>
                <a:t>数据透视  知识清单</a:t>
              </a:r>
            </a:p>
          </p:txBody>
        </p:sp>
        <p:sp>
          <p:nvSpPr>
            <p:cNvPr id="13" name="圆角矩形 12"/>
            <p:cNvSpPr/>
            <p:nvPr/>
          </p:nvSpPr>
          <p:spPr bwMode="auto">
            <a:xfrm rot="16200000">
              <a:off x="3937952" y="3491035"/>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015" dirty="0">
                  <a:solidFill>
                    <a:prstClr val="white"/>
                  </a:solidFill>
                </a:rPr>
                <a:t>a</a:t>
              </a:r>
              <a:endParaRPr lang="zh-CN" altLang="en-US" sz="1015" dirty="0">
                <a:solidFill>
                  <a:prstClr val="white"/>
                </a:solidFill>
              </a:endParaRPr>
            </a:p>
          </p:txBody>
        </p:sp>
      </p:gr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580539" y="2359100"/>
            <a:ext cx="9179559" cy="627895"/>
            <a:chOff x="1034884" y="629878"/>
            <a:chExt cx="8336353" cy="627895"/>
          </a:xfrm>
        </p:grpSpPr>
        <p:sp>
          <p:nvSpPr>
            <p:cNvPr id="17" name="圆角矩形 6">
              <a:hlinkClick r:id="rId5" action="ppaction://hlinksldjump"/>
            </p:cNvPr>
            <p:cNvSpPr/>
            <p:nvPr>
              <p:custDataLst>
                <p:tags r:id="rId2"/>
              </p:custDataLst>
            </p:nvPr>
          </p:nvSpPr>
          <p:spPr>
            <a:xfrm flipH="1">
              <a:off x="2642642" y="664168"/>
              <a:ext cx="6728595" cy="580390"/>
            </a:xfrm>
            <a:prstGeom prst="snip1Rect">
              <a:avLst/>
            </a:prstGeom>
            <a:noFill/>
            <a:ln>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l" fontAlgn="auto"/>
              <a:r>
                <a:rPr lang="zh-CN" altLang="en-US" sz="2800" b="1" dirty="0" smtClean="0">
                  <a:latin typeface="黑体" panose="02010609060101010101" pitchFamily="49" charset="-122"/>
                  <a:ea typeface="黑体" panose="02010609060101010101" pitchFamily="49" charset="-122"/>
                  <a:sym typeface="宋体" panose="02010600030101010101" pitchFamily="2" charset="-122"/>
                </a:rPr>
                <a:t>第一届中国人民政治协商会议、开国大典</a:t>
              </a:r>
            </a:p>
          </p:txBody>
        </p:sp>
        <p:sp>
          <p:nvSpPr>
            <p:cNvPr id="18" name="椭圆 7"/>
            <p:cNvSpPr>
              <a:spLocks noChangeAspect="1"/>
            </p:cNvSpPr>
            <p:nvPr>
              <p:custDataLst>
                <p:tags r:id="rId3"/>
              </p:custDataLst>
            </p:nvPr>
          </p:nvSpPr>
          <p:spPr>
            <a:xfrm>
              <a:off x="1034884" y="629878"/>
              <a:ext cx="1511539"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8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考点一</a:t>
              </a:r>
              <a:endParaRPr lang="zh-CN" altLang="en-US" sz="2800" b="1" strike="noStrike" noProof="1">
                <a:solidFill>
                  <a:schemeClr val="bg1"/>
                </a:solidFill>
              </a:endParaRPr>
            </a:p>
          </p:txBody>
        </p:sp>
        <p:sp>
          <p:nvSpPr>
            <p:cNvPr id="19" name="圆角矩形 18"/>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prstClr val="white"/>
                </a:solidFill>
              </a:endParaRPr>
            </a:p>
          </p:txBody>
        </p:sp>
      </p:grpSp>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6"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2" name="矩形 1"/>
          <p:cNvSpPr/>
          <p:nvPr/>
        </p:nvSpPr>
        <p:spPr>
          <a:xfrm>
            <a:off x="496570" y="3406140"/>
            <a:ext cx="11275695" cy="1198880"/>
          </a:xfrm>
          <a:prstGeom prst="rect">
            <a:avLst/>
          </a:prstGeom>
        </p:spPr>
        <p:txBody>
          <a:bodyPr wrap="square">
            <a:spAutoFit/>
          </a:bodyPr>
          <a:lstStyle/>
          <a:p>
            <a:pPr>
              <a:lnSpc>
                <a:spcPct val="150000"/>
              </a:lnSpc>
              <a:spcAft>
                <a:spcPts val="0"/>
              </a:spcAft>
            </a:pPr>
            <a:r>
              <a:rPr altLang="zh-CN" sz="2400" b="1" dirty="0">
                <a:solidFill>
                  <a:srgbClr val="000000"/>
                </a:solidFill>
                <a:latin typeface="宋体" panose="02010600030101010101" pitchFamily="2" charset="-122"/>
                <a:ea typeface="宋体" panose="02010600030101010101" pitchFamily="2" charset="-122"/>
                <a:cs typeface="Times New Roman" panose="02020603050405020304" pitchFamily="18" charset="0"/>
              </a:rPr>
              <a:t>课标要求</a:t>
            </a:r>
            <a:r>
              <a:rPr lang="zh-CN" sz="2400" b="1" dirty="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sz="2400" dirty="0">
                <a:solidFill>
                  <a:srgbClr val="000000"/>
                </a:solidFill>
                <a:latin typeface="宋体" panose="02010600030101010101" pitchFamily="2" charset="-122"/>
                <a:ea typeface="宋体" panose="02010600030101010101" pitchFamily="2" charset="-122"/>
                <a:cs typeface="Times New Roman" panose="02020603050405020304" pitchFamily="18" charset="0"/>
              </a:rPr>
              <a:t>了解政治协商会议制度，知道中国特色社会主义的民主政治；了解开国大典，认识中华人民共和国成立的意义</a:t>
            </a:r>
            <a:r>
              <a:rPr altLang="zh-CN" sz="2400" dirty="0">
                <a:solidFill>
                  <a:srgbClr val="000000"/>
                </a:solidFill>
                <a:latin typeface="宋体" panose="02010600030101010101" pitchFamily="2" charset="-122"/>
                <a:ea typeface="宋体" panose="02010600030101010101" pitchFamily="2" charset="-122"/>
                <a:cs typeface="Times New Roman" panose="02020603050405020304" pitchFamily="18" charset="0"/>
              </a:rPr>
              <a:t>。</a:t>
            </a:r>
            <a:endParaRPr lang="zh-CN" altLang="zh-CN" sz="2400" dirty="0">
              <a:solidFill>
                <a:srgbClr val="000000"/>
              </a:solidFill>
              <a:latin typeface="宋体" panose="02010600030101010101" pitchFamily="2" charset="-122"/>
              <a:ea typeface="宋体" panose="02010600030101010101" pitchFamily="2" charset="-122"/>
              <a:cs typeface="Times New Roman" panose="02020603050405020304" pitchFamily="18" charset="0"/>
            </a:endParaRPr>
          </a:p>
        </p:txBody>
      </p:sp>
      <p:grpSp>
        <p:nvGrpSpPr>
          <p:cNvPr id="13" name="组合 12"/>
          <p:cNvGrpSpPr/>
          <p:nvPr/>
        </p:nvGrpSpPr>
        <p:grpSpPr>
          <a:xfrm>
            <a:off x="2476906" y="1368561"/>
            <a:ext cx="6901929" cy="850965"/>
            <a:chOff x="2291138" y="2250040"/>
            <a:chExt cx="6062638" cy="729465"/>
          </a:xfrm>
        </p:grpSpPr>
        <p:sp>
          <p:nvSpPr>
            <p:cNvPr id="14" name="圆角矩形 13"/>
            <p:cNvSpPr/>
            <p:nvPr/>
          </p:nvSpPr>
          <p:spPr>
            <a:xfrm>
              <a:off x="2291138" y="2363056"/>
              <a:ext cx="3659311" cy="503434"/>
            </a:xfrm>
            <a:prstGeom prst="roundRect">
              <a:avLst/>
            </a:prstGeom>
            <a:ln w="19050">
              <a:solidFill>
                <a:srgbClr val="01B0F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dirty="0"/>
            </a:p>
          </p:txBody>
        </p:sp>
        <p:sp>
          <p:nvSpPr>
            <p:cNvPr id="20" name="矩形 19"/>
            <p:cNvSpPr/>
            <p:nvPr/>
          </p:nvSpPr>
          <p:spPr>
            <a:xfrm>
              <a:off x="2964093" y="2363056"/>
              <a:ext cx="5389683" cy="503434"/>
            </a:xfrm>
            <a:prstGeom prst="rect">
              <a:avLst/>
            </a:prstGeom>
            <a:solidFill>
              <a:srgbClr val="01B0F0"/>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600" b="1" dirty="0" smtClean="0">
                  <a:latin typeface="黑体" panose="02010609060101010101" pitchFamily="49" charset="-122"/>
                  <a:ea typeface="黑体" panose="02010609060101010101" pitchFamily="49" charset="-122"/>
                </a:rPr>
                <a:t>数据透视  知识清单</a:t>
              </a:r>
              <a:endParaRPr kumimoji="1" lang="zh-CN" altLang="en-US" sz="3600" b="1" dirty="0">
                <a:latin typeface="黑体" panose="02010609060101010101" pitchFamily="49" charset="-122"/>
                <a:ea typeface="黑体" panose="02010609060101010101" pitchFamily="49" charset="-122"/>
              </a:endParaRPr>
            </a:p>
          </p:txBody>
        </p:sp>
        <p:sp>
          <p:nvSpPr>
            <p:cNvPr id="21" name="椭圆 20"/>
            <p:cNvSpPr/>
            <p:nvPr/>
          </p:nvSpPr>
          <p:spPr>
            <a:xfrm>
              <a:off x="2599362" y="2250040"/>
              <a:ext cx="729465" cy="729465"/>
            </a:xfrm>
            <a:prstGeom prst="ellipse">
              <a:avLst/>
            </a:prstGeom>
            <a:solidFill>
              <a:srgbClr val="01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3600" b="1" dirty="0" smtClean="0">
                  <a:latin typeface="黑体" panose="02010609060101010101" pitchFamily="49" charset="-122"/>
                  <a:ea typeface="黑体" panose="02010609060101010101" pitchFamily="49" charset="-122"/>
                </a:rPr>
                <a:t>4</a:t>
              </a:r>
              <a:endParaRPr kumimoji="1" lang="zh-CN" altLang="en-US" sz="3600" b="1" dirty="0">
                <a:latin typeface="黑体" panose="02010609060101010101" pitchFamily="49" charset="-122"/>
                <a:ea typeface="黑体" panose="02010609060101010101" pitchFamily="49" charset="-122"/>
              </a:endParaRPr>
            </a:p>
          </p:txBody>
        </p:sp>
      </p:grpSp>
      <p:sp>
        <p:nvSpPr>
          <p:cNvPr id="100" name="文本框 99"/>
          <p:cNvSpPr txBox="1"/>
          <p:nvPr/>
        </p:nvSpPr>
        <p:spPr>
          <a:xfrm>
            <a:off x="7126605" y="3091815"/>
            <a:ext cx="4646930" cy="460375"/>
          </a:xfrm>
          <a:prstGeom prst="rect">
            <a:avLst/>
          </a:prstGeom>
          <a:noFill/>
          <a:ln w="9525">
            <a:noFill/>
          </a:ln>
        </p:spPr>
        <p:txBody>
          <a:bodyPr wrap="square">
            <a:spAutoFit/>
          </a:bodyPr>
          <a:lstStyle/>
          <a:p>
            <a:pPr indent="0"/>
            <a:r>
              <a:rPr lang="zh-CN" sz="2400" b="0">
                <a:latin typeface="宋体" panose="02010600030101010101" pitchFamily="2" charset="-122"/>
                <a:ea typeface="宋体" panose="02010600030101010101" pitchFamily="2" charset="-122"/>
                <a:cs typeface="宋体" panose="02010600030101010101" pitchFamily="2" charset="-122"/>
              </a:rPr>
              <a:t>统编教材八下第</a:t>
            </a:r>
            <a:r>
              <a:rPr lang="en-US" sz="2400" b="0">
                <a:latin typeface="宋体" panose="02010600030101010101" pitchFamily="2" charset="-122"/>
                <a:ea typeface="宋体" panose="02010600030101010101" pitchFamily="2" charset="-122"/>
                <a:cs typeface="宋体" panose="02010600030101010101" pitchFamily="2" charset="-122"/>
              </a:rPr>
              <a:t>1</a:t>
            </a:r>
            <a:r>
              <a:rPr lang="zh-CN" sz="2400" b="0">
                <a:latin typeface="宋体" panose="02010600030101010101" pitchFamily="2" charset="-122"/>
                <a:ea typeface="宋体" panose="02010600030101010101" pitchFamily="2" charset="-122"/>
                <a:cs typeface="宋体" panose="02010600030101010101" pitchFamily="2" charset="-122"/>
              </a:rPr>
              <a:t>课（</a:t>
            </a:r>
            <a:r>
              <a:rPr lang="en-US" sz="2400">
                <a:latin typeface="宋体" panose="02010600030101010101" pitchFamily="2" charset="-122"/>
                <a:ea typeface="宋体" panose="02010600030101010101" pitchFamily="2" charset="-122"/>
                <a:cs typeface="宋体" panose="02010600030101010101" pitchFamily="2" charset="-122"/>
                <a:sym typeface="+mn-ea"/>
              </a:rPr>
              <a:t>P2</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a:t>
            </a:r>
            <a:r>
              <a:rPr lang="en-US" sz="2400">
                <a:latin typeface="宋体" panose="02010600030101010101" pitchFamily="2" charset="-122"/>
                <a:ea typeface="宋体" panose="02010600030101010101" pitchFamily="2" charset="-122"/>
                <a:cs typeface="宋体" panose="02010600030101010101" pitchFamily="2" charset="-122"/>
                <a:sym typeface="+mn-ea"/>
              </a:rPr>
              <a:t>P7</a:t>
            </a:r>
            <a:r>
              <a:rPr lang="zh-CN" sz="2400" b="0">
                <a:latin typeface="宋体" panose="02010600030101010101" pitchFamily="2" charset="-122"/>
                <a:ea typeface="宋体" panose="02010600030101010101" pitchFamily="2" charset="-122"/>
                <a:cs typeface="宋体" panose="02010600030101010101" pitchFamily="2" charset="-122"/>
              </a:rPr>
              <a:t>）</a:t>
            </a:r>
            <a:r>
              <a:rPr lang="zh-CN" sz="2400" b="0">
                <a:solidFill>
                  <a:srgbClr val="FF00FF"/>
                </a:solidFill>
                <a:latin typeface="宋体" panose="02010600030101010101" pitchFamily="2" charset="-122"/>
                <a:ea typeface="宋体" panose="02010600030101010101" pitchFamily="2" charset="-122"/>
                <a:cs typeface="宋体" panose="02010600030101010101" pitchFamily="2" charset="-122"/>
              </a:rPr>
              <a:t>☜</a:t>
            </a:r>
            <a:endParaRPr lang="zh-CN" altLang="en-US" sz="2400">
              <a:latin typeface="宋体" panose="02010600030101010101" pitchFamily="2" charset="-122"/>
              <a:cs typeface="宋体" panose="02010600030101010101" pitchFamily="2" charset="-122"/>
            </a:endParaRPr>
          </a:p>
        </p:txBody>
      </p:sp>
      <p:graphicFrame>
        <p:nvGraphicFramePr>
          <p:cNvPr id="4" name="表格 3"/>
          <p:cNvGraphicFramePr/>
          <p:nvPr>
            <p:custDataLst>
              <p:tags r:id="rId1"/>
            </p:custDataLst>
          </p:nvPr>
        </p:nvGraphicFramePr>
        <p:xfrm>
          <a:off x="636270" y="4687570"/>
          <a:ext cx="10950575" cy="1097280"/>
        </p:xfrm>
        <a:graphic>
          <a:graphicData uri="http://schemas.openxmlformats.org/drawingml/2006/table">
            <a:tbl>
              <a:tblPr firstRow="1" bandRow="1">
                <a:tableStyleId>{5940675A-B579-460E-94D1-54222C63F5DA}</a:tableStyleId>
              </a:tblPr>
              <a:tblGrid>
                <a:gridCol w="1256665"/>
                <a:gridCol w="1244600"/>
                <a:gridCol w="8449310"/>
              </a:tblGrid>
              <a:tr h="0">
                <a:tc rowSpan="2">
                  <a:txBody>
                    <a:bodyPr/>
                    <a:lstStyle/>
                    <a:p>
                      <a:pPr indent="0" algn="ctr">
                        <a:lnSpc>
                          <a:spcPct val="150000"/>
                        </a:lnSpc>
                        <a:buNone/>
                      </a:pPr>
                      <a:r>
                        <a:rPr lang="en-US" sz="2400">
                          <a:solidFill>
                            <a:srgbClr val="FF00FF"/>
                          </a:solidFill>
                          <a:latin typeface="黑体" panose="02010609060101010101" pitchFamily="49" charset="-122"/>
                          <a:ea typeface="黑体" panose="02010609060101010101" pitchFamily="49" charset="-122"/>
                          <a:cs typeface="黑体" panose="02010609060101010101" pitchFamily="49" charset="-122"/>
                        </a:rPr>
                        <a:t>中国人民政治协商会议</a:t>
                      </a:r>
                      <a:endParaRPr lang="en-US" sz="2400" b="0">
                        <a:solidFill>
                          <a:srgbClr val="000000"/>
                        </a:solidFill>
                        <a:latin typeface="黑体" panose="02010609060101010101" pitchFamily="49" charset="-122"/>
                        <a:ea typeface="黑体" panose="02010609060101010101" pitchFamily="49" charset="-122"/>
                        <a:cs typeface="黑体" panose="02010609060101010101" pitchFamily="49"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召开</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1949年9月在北平召开</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709295">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参会代表</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中国共产党、各民主党派、无党派人士、人民解放军、各人民团体、各地区、各民族以及海外华侨等各方面代表600余人</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p:nvPr>
            <p:custDataLst>
              <p:tags r:id="rId1"/>
            </p:custDataLst>
          </p:nvPr>
        </p:nvGraphicFramePr>
        <p:xfrm>
          <a:off x="342265" y="1339850"/>
          <a:ext cx="11496040" cy="5265420"/>
        </p:xfrm>
        <a:graphic>
          <a:graphicData uri="http://schemas.openxmlformats.org/drawingml/2006/table">
            <a:tbl>
              <a:tblPr firstRow="1" bandRow="1">
                <a:tableStyleId>{5940675A-B579-460E-94D1-54222C63F5DA}</a:tableStyleId>
              </a:tblPr>
              <a:tblGrid>
                <a:gridCol w="359410"/>
                <a:gridCol w="306705"/>
                <a:gridCol w="8530590"/>
                <a:gridCol w="2299335"/>
              </a:tblGrid>
              <a:tr h="3022600">
                <a:tc rowSpan="2">
                  <a:txBody>
                    <a:bodyPr/>
                    <a:lstStyle/>
                    <a:p>
                      <a:pPr indent="0" algn="ctr">
                        <a:lnSpc>
                          <a:spcPct val="120000"/>
                        </a:lnSpc>
                        <a:buNone/>
                      </a:pPr>
                      <a:r>
                        <a:rPr lang="en-US" sz="2400">
                          <a:solidFill>
                            <a:srgbClr val="FF00FF"/>
                          </a:solidFill>
                          <a:latin typeface="黑体" panose="02010609060101010101" pitchFamily="49" charset="-122"/>
                          <a:ea typeface="黑体" panose="02010609060101010101" pitchFamily="49" charset="-122"/>
                          <a:cs typeface="黑体" panose="02010609060101010101" pitchFamily="49" charset="-122"/>
                        </a:rPr>
                        <a:t>中国人民政治协商会议</a:t>
                      </a:r>
                      <a:r>
                        <a:rPr lang="en-US" altLang="zh-CN" sz="2400">
                          <a:solidFill>
                            <a:srgbClr val="000000"/>
                          </a:solidFill>
                          <a:latin typeface="黑体" panose="02010609060101010101" pitchFamily="49" charset="-122"/>
                          <a:ea typeface="黑体" panose="02010609060101010101" pitchFamily="49" charset="-122"/>
                          <a:cs typeface="黑体" panose="02010609060101010101" pitchFamily="49" charset="-122"/>
                        </a:rPr>
                        <a:t>   </a:t>
                      </a:r>
                      <a:endParaRPr lang="en-US" sz="2400" b="0">
                        <a:solidFill>
                          <a:srgbClr val="000000"/>
                        </a:solidFill>
                        <a:latin typeface="黑体" panose="02010609060101010101" pitchFamily="49" charset="-122"/>
                        <a:ea typeface="黑体" panose="02010609060101010101" pitchFamily="49" charset="-122"/>
                        <a:cs typeface="黑体" panose="02010609060101010101" pitchFamily="49"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内容</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2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决定成立中华人民共和国，通过了起临时宪法作用的《中国人民政治协商会议共同纲领》，它规定：中华人民共和国是新民主主义即人民民主主义国家，实行工人阶级领导的、以工农联盟为基础的、团结各民主阶级和国内各民族的人民民主专政；国家政权属于人民，各级政权机关一律实行民主集中制</a:t>
                      </a:r>
                    </a:p>
                    <a:p>
                      <a:pPr indent="0">
                        <a:lnSpc>
                          <a:spcPct val="12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选举了中央人民政府委员会，毛泽东当选为中央人民政府主席，朱德、刘少奇、宋庆龄、李济深、张澜、高岗为副主席</a:t>
                      </a:r>
                    </a:p>
                    <a:p>
                      <a:pPr indent="0">
                        <a:lnSpc>
                          <a:spcPct val="12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3</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决定改北平为北京，作为新中国的首都；以《义勇军进行曲》为代国歌；以五星红旗为国旗；采用公元纪年</a:t>
                      </a:r>
                    </a:p>
                    <a:p>
                      <a:pPr indent="0">
                        <a:lnSpc>
                          <a:spcPct val="12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4</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决定在北京天安门广场建立人民英雄纪念碑</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 </a:t>
                      </a:r>
                    </a:p>
                    <a:p>
                      <a:pPr indent="0" algn="ctr">
                        <a:lnSpc>
                          <a:spcPct val="120000"/>
                        </a:lnSpc>
                        <a:buNone/>
                      </a:pPr>
                      <a:endParaRPr 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gn="ctr">
                        <a:lnSpc>
                          <a:spcPct val="120000"/>
                        </a:lnSpc>
                        <a:buNone/>
                      </a:pPr>
                      <a:endParaRPr 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gn="ctr">
                        <a:lnSpc>
                          <a:spcPct val="120000"/>
                        </a:lnSpc>
                        <a:buNone/>
                      </a:pPr>
                      <a:endParaRPr 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gn="ctr">
                        <a:lnSpc>
                          <a:spcPct val="120000"/>
                        </a:lnSpc>
                        <a:buNone/>
                      </a:pPr>
                      <a:endParaRPr 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gn="ctr">
                        <a:lnSpc>
                          <a:spcPct val="120000"/>
                        </a:lnSpc>
                        <a:buNone/>
                      </a:pPr>
                      <a:endParaRPr 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gn="ctr">
                        <a:lnSpc>
                          <a:spcPct val="120000"/>
                        </a:lnSpc>
                        <a:buNone/>
                      </a:pPr>
                      <a:r>
                        <a:rPr lang="en-US" sz="2400" b="0">
                          <a:solidFill>
                            <a:srgbClr val="000000"/>
                          </a:solidFill>
                          <a:latin typeface="仿宋" panose="02010609060101010101" charset="-122"/>
                          <a:ea typeface="仿宋" panose="02010609060101010101" charset="-122"/>
                          <a:cs typeface="宋体" panose="02010600030101010101" pitchFamily="2" charset="-122"/>
                        </a:rPr>
                        <a:t>人民英雄纪念碑</a:t>
                      </a:r>
                      <a:endParaRPr lang="en-US" altLang="en-US" sz="2400" b="0">
                        <a:solidFill>
                          <a:srgbClr val="000000"/>
                        </a:solidFill>
                        <a:latin typeface="仿宋" panose="02010609060101010101" charset="-122"/>
                        <a:ea typeface="仿宋" panose="02010609060101010101" charset="-122"/>
                        <a:cs typeface="宋体" panose="02010600030101010101" pitchFamily="2"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731520">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意义</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gridSpan="2">
                  <a:txBody>
                    <a:bodyPr/>
                    <a:lstStyle/>
                    <a:p>
                      <a:pPr indent="0">
                        <a:lnSpc>
                          <a:spcPct val="12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初步建立了中国共产党领导的多党合作和政治协商制度</a:t>
                      </a:r>
                    </a:p>
                    <a:p>
                      <a:pPr indent="0">
                        <a:lnSpc>
                          <a:spcPct val="12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为中华人民共和国的成立作了重要的准备工作</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marL="0" marR="0" marT="0" marB="0" anchor="ctr">
                    <a:lnL>
                      <a:noFill/>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pic>
        <p:nvPicPr>
          <p:cNvPr id="228" name="image53.jpg"/>
          <p:cNvPicPr>
            <a:picLocks noChangeAspect="1"/>
          </p:cNvPicPr>
          <p:nvPr/>
        </p:nvPicPr>
        <p:blipFill>
          <a:blip r:embed="rId4"/>
          <a:stretch>
            <a:fillRect/>
          </a:stretch>
        </p:blipFill>
        <p:spPr>
          <a:xfrm>
            <a:off x="9593580" y="2297430"/>
            <a:ext cx="2202815" cy="1750060"/>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p:nvPr>
            <p:custDataLst>
              <p:tags r:id="rId1"/>
            </p:custDataLst>
          </p:nvPr>
        </p:nvGraphicFramePr>
        <p:xfrm>
          <a:off x="859790" y="1656715"/>
          <a:ext cx="10472420" cy="3657600"/>
        </p:xfrm>
        <a:graphic>
          <a:graphicData uri="http://schemas.openxmlformats.org/drawingml/2006/table">
            <a:tbl>
              <a:tblPr firstRow="1" bandRow="1">
                <a:tableStyleId>{5940675A-B579-460E-94D1-54222C63F5DA}</a:tableStyleId>
              </a:tblPr>
              <a:tblGrid>
                <a:gridCol w="470535"/>
                <a:gridCol w="725805"/>
                <a:gridCol w="639445"/>
                <a:gridCol w="8636635"/>
              </a:tblGrid>
              <a:tr h="1050925">
                <a:tc rowSpan="3">
                  <a:txBody>
                    <a:bodyPr/>
                    <a:lstStyle/>
                    <a:p>
                      <a:pPr indent="0" algn="ctr">
                        <a:lnSpc>
                          <a:spcPct val="150000"/>
                        </a:lnSpc>
                        <a:buNone/>
                      </a:pPr>
                      <a:r>
                        <a:rPr lang="en-US" sz="2400">
                          <a:solidFill>
                            <a:srgbClr val="FF00FF"/>
                          </a:solidFill>
                          <a:latin typeface="黑体" panose="02010609060101010101" pitchFamily="49" charset="-122"/>
                          <a:ea typeface="黑体" panose="02010609060101010101" pitchFamily="49" charset="-122"/>
                          <a:cs typeface="黑体" panose="02010609060101010101" pitchFamily="49" charset="-122"/>
                        </a:rPr>
                        <a:t>开国大典  </a:t>
                      </a:r>
                      <a:endParaRPr lang="en-US" altLang="zh-CN"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概况</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gridSpan="2">
                  <a:txBody>
                    <a:bodyPr/>
                    <a:lstStyle/>
                    <a:p>
                      <a:pPr indent="0">
                        <a:lnSpc>
                          <a:spcPct val="15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1949年10月1日，毛泽东向全世界庄严宣告：“中华人民共和国中央人民政府今天成立了</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”毛泽东宣读了中央人民政府公告，宣布本政府为代表中华人民共和国全国人民的唯一合法政府</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r>
              <a:tr h="659130">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rowSpan="2">
                  <a:txBody>
                    <a:bodyPr/>
                    <a:lstStyle/>
                    <a:p>
                      <a:pPr indent="0" algn="ctr">
                        <a:lnSpc>
                          <a:spcPct val="130000"/>
                        </a:lnSpc>
                        <a:buNone/>
                      </a:pPr>
                      <a:r>
                        <a:rPr lang="en-US" sz="2400" b="0">
                          <a:solidFill>
                            <a:srgbClr val="000000"/>
                          </a:solidFill>
                          <a:latin typeface="黑体" panose="02010609060101010101" pitchFamily="49" charset="-122"/>
                          <a:ea typeface="黑体" panose="02010609060101010101" pitchFamily="49" charset="-122"/>
                          <a:cs typeface="宋体" panose="02010600030101010101" pitchFamily="2" charset="-122"/>
                        </a:rPr>
                        <a:t>中华人民共和国成立的意义</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国内</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中华人民共和国的成立，开辟了中国历史的新纪元。中国人民推翻了帝国主义、封建主义和官僚资本主义的统治；中国真正成为独立自主的国家，中国人从此站起来了</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203960">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国际</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新中国的成立，壮大了世界和平民主和社会主义的力量，鼓舞了世界被压迫民族和人民争取解放的斗争</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580390" y="1696085"/>
            <a:ext cx="8158481" cy="670560"/>
            <a:chOff x="1034884" y="720630"/>
            <a:chExt cx="6935357" cy="486469"/>
          </a:xfrm>
        </p:grpSpPr>
        <p:sp>
          <p:nvSpPr>
            <p:cNvPr id="17" name="圆角矩形 6">
              <a:hlinkClick r:id="rId5" action="ppaction://hlinksldjump"/>
            </p:cNvPr>
            <p:cNvSpPr/>
            <p:nvPr>
              <p:custDataLst>
                <p:tags r:id="rId2"/>
              </p:custDataLst>
            </p:nvPr>
          </p:nvSpPr>
          <p:spPr>
            <a:xfrm flipH="1">
              <a:off x="2455639" y="720630"/>
              <a:ext cx="5514602" cy="486469"/>
            </a:xfrm>
            <a:prstGeom prst="snip1Rect">
              <a:avLst/>
            </a:prstGeom>
            <a:noFill/>
            <a:ln>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fontAlgn="auto"/>
              <a:endParaRPr lang="zh-CN" altLang="en-US" sz="2800" b="1" dirty="0" smtClean="0">
                <a:latin typeface="黑体" panose="02010609060101010101" pitchFamily="49" charset="-122"/>
                <a:ea typeface="黑体" panose="02010609060101010101" pitchFamily="49" charset="-122"/>
                <a:sym typeface="宋体" panose="02010600030101010101" pitchFamily="2" charset="-122"/>
              </a:endParaRPr>
            </a:p>
            <a:p>
              <a:pPr algn="l" fontAlgn="auto"/>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抗美援朝战争，彭德怀、黄继光与邱少云</a:t>
              </a:r>
            </a:p>
            <a:p>
              <a:pPr fontAlgn="auto"/>
              <a:endParaRPr lang="zh-CN" altLang="en-US" sz="24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18" name="椭圆 7"/>
            <p:cNvSpPr>
              <a:spLocks noChangeAspect="1"/>
            </p:cNvSpPr>
            <p:nvPr>
              <p:custDataLst>
                <p:tags r:id="rId3"/>
              </p:custDataLst>
            </p:nvPr>
          </p:nvSpPr>
          <p:spPr>
            <a:xfrm>
              <a:off x="1034884" y="721091"/>
              <a:ext cx="1511441" cy="486008"/>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8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考点二</a:t>
              </a:r>
              <a:endParaRPr lang="zh-CN" altLang="en-US" sz="2800" b="1" strike="noStrike" noProof="1">
                <a:solidFill>
                  <a:schemeClr val="bg1"/>
                </a:solidFill>
              </a:endParaRPr>
            </a:p>
          </p:txBody>
        </p:sp>
        <p:sp>
          <p:nvSpPr>
            <p:cNvPr id="19" name="圆角矩形 18"/>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prstClr val="white"/>
                </a:solidFill>
              </a:endParaRPr>
            </a:p>
          </p:txBody>
        </p:sp>
      </p:grpSp>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6"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00" name="文本框 99"/>
          <p:cNvSpPr txBox="1"/>
          <p:nvPr/>
        </p:nvSpPr>
        <p:spPr>
          <a:xfrm>
            <a:off x="566420" y="2785745"/>
            <a:ext cx="11015980" cy="645160"/>
          </a:xfrm>
          <a:prstGeom prst="rect">
            <a:avLst/>
          </a:prstGeom>
          <a:noFill/>
          <a:ln w="9525">
            <a:noFill/>
          </a:ln>
        </p:spPr>
        <p:txBody>
          <a:bodyPr wrap="square">
            <a:spAutoFit/>
          </a:bodyPr>
          <a:lstStyle/>
          <a:p>
            <a:pPr indent="0">
              <a:lnSpc>
                <a:spcPct val="150000"/>
              </a:lnSpc>
              <a:spcBef>
                <a:spcPts val="0"/>
              </a:spcBef>
              <a:spcAft>
                <a:spcPts val="0"/>
              </a:spcAft>
            </a:pPr>
            <a:r>
              <a:rPr altLang="zh-CN" sz="2400" b="1" dirty="0">
                <a:solidFill>
                  <a:srgbClr val="000000"/>
                </a:solidFill>
                <a:latin typeface="宋体" panose="02010600030101010101" pitchFamily="2" charset="-122"/>
                <a:ea typeface="宋体" panose="02010600030101010101" pitchFamily="2" charset="-122"/>
                <a:cs typeface="Times New Roman" panose="02020603050405020304" pitchFamily="18" charset="0"/>
              </a:rPr>
              <a:t>课标要求：</a:t>
            </a:r>
            <a:r>
              <a:rPr altLang="zh-CN" sz="2400" dirty="0">
                <a:solidFill>
                  <a:srgbClr val="000000"/>
                </a:solidFill>
                <a:latin typeface="宋体" panose="02010600030101010101" pitchFamily="2" charset="-122"/>
                <a:ea typeface="宋体" panose="02010600030101010101" pitchFamily="2" charset="-122"/>
                <a:cs typeface="Times New Roman" panose="02020603050405020304" pitchFamily="18" charset="0"/>
              </a:rPr>
              <a:t>认识抗美援朝、保家卫国的正义性。</a:t>
            </a:r>
            <a:endParaRPr lang="zh-CN" altLang="en-US" sz="2400">
              <a:solidFill>
                <a:srgbClr val="000000"/>
              </a:solidFill>
              <a:latin typeface="宋体" panose="02010600030101010101" pitchFamily="2" charset="-122"/>
              <a:ea typeface="宋体" panose="02010600030101010101" pitchFamily="2" charset="-122"/>
              <a:cs typeface="方正书宋_GBK" charset="0"/>
            </a:endParaRPr>
          </a:p>
        </p:txBody>
      </p:sp>
      <p:sp>
        <p:nvSpPr>
          <p:cNvPr id="3" name="文本框 2"/>
          <p:cNvSpPr txBox="1"/>
          <p:nvPr/>
        </p:nvSpPr>
        <p:spPr>
          <a:xfrm>
            <a:off x="6804660" y="2506980"/>
            <a:ext cx="4813935" cy="460375"/>
          </a:xfrm>
          <a:prstGeom prst="rect">
            <a:avLst/>
          </a:prstGeom>
          <a:noFill/>
          <a:ln w="9525">
            <a:noFill/>
          </a:ln>
        </p:spPr>
        <p:txBody>
          <a:bodyPr wrap="square">
            <a:spAutoFit/>
          </a:bodyPr>
          <a:lstStyle/>
          <a:p>
            <a:pPr indent="0"/>
            <a:r>
              <a:rPr lang="zh-CN" sz="2400" b="0">
                <a:latin typeface="宋体" panose="02010600030101010101" pitchFamily="2" charset="-122"/>
                <a:ea typeface="宋体" panose="02010600030101010101" pitchFamily="2" charset="-122"/>
                <a:cs typeface="宋体" panose="02010600030101010101" pitchFamily="2" charset="-122"/>
              </a:rPr>
              <a:t>统编教材八下第</a:t>
            </a:r>
            <a:r>
              <a:rPr lang="en-US" sz="2400" b="0">
                <a:latin typeface="宋体" panose="02010600030101010101" pitchFamily="2" charset="-122"/>
                <a:ea typeface="宋体" panose="02010600030101010101" pitchFamily="2" charset="-122"/>
                <a:cs typeface="宋体" panose="02010600030101010101" pitchFamily="2" charset="-122"/>
              </a:rPr>
              <a:t>2</a:t>
            </a:r>
            <a:r>
              <a:rPr lang="zh-CN" sz="2400" b="0">
                <a:latin typeface="宋体" panose="02010600030101010101" pitchFamily="2" charset="-122"/>
                <a:ea typeface="宋体" panose="02010600030101010101" pitchFamily="2" charset="-122"/>
                <a:cs typeface="宋体" panose="02010600030101010101" pitchFamily="2" charset="-122"/>
              </a:rPr>
              <a:t>课（</a:t>
            </a:r>
            <a:r>
              <a:rPr lang="en-US" sz="2400">
                <a:latin typeface="宋体" panose="02010600030101010101" pitchFamily="2" charset="-122"/>
                <a:ea typeface="宋体" panose="02010600030101010101" pitchFamily="2" charset="-122"/>
                <a:cs typeface="宋体" panose="02010600030101010101" pitchFamily="2" charset="-122"/>
                <a:sym typeface="+mn-ea"/>
              </a:rPr>
              <a:t>P8</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a:t>
            </a:r>
            <a:r>
              <a:rPr lang="en-US" sz="2400">
                <a:latin typeface="宋体" panose="02010600030101010101" pitchFamily="2" charset="-122"/>
                <a:ea typeface="宋体" panose="02010600030101010101" pitchFamily="2" charset="-122"/>
                <a:cs typeface="宋体" panose="02010600030101010101" pitchFamily="2" charset="-122"/>
                <a:sym typeface="+mn-ea"/>
              </a:rPr>
              <a:t>P12</a:t>
            </a:r>
            <a:r>
              <a:rPr lang="zh-CN" sz="2400" b="0">
                <a:latin typeface="宋体" panose="02010600030101010101" pitchFamily="2" charset="-122"/>
                <a:ea typeface="宋体" panose="02010600030101010101" pitchFamily="2" charset="-122"/>
                <a:cs typeface="宋体" panose="02010600030101010101" pitchFamily="2" charset="-122"/>
              </a:rPr>
              <a:t>）</a:t>
            </a:r>
            <a:r>
              <a:rPr lang="zh-CN" sz="2400" b="0">
                <a:solidFill>
                  <a:srgbClr val="FF00FF"/>
                </a:solidFill>
                <a:latin typeface="宋体" panose="02010600030101010101" pitchFamily="2" charset="-122"/>
                <a:ea typeface="宋体" panose="02010600030101010101" pitchFamily="2" charset="-122"/>
                <a:cs typeface="宋体" panose="02010600030101010101" pitchFamily="2" charset="-122"/>
              </a:rPr>
              <a:t>☜</a:t>
            </a:r>
            <a:endParaRPr lang="zh-CN" altLang="en-US" sz="2400">
              <a:latin typeface="宋体" panose="02010600030101010101" pitchFamily="2" charset="-122"/>
              <a:cs typeface="宋体" panose="02010600030101010101" pitchFamily="2" charset="-122"/>
            </a:endParaRPr>
          </a:p>
        </p:txBody>
      </p:sp>
      <p:graphicFrame>
        <p:nvGraphicFramePr>
          <p:cNvPr id="4" name="表格 3"/>
          <p:cNvGraphicFramePr/>
          <p:nvPr>
            <p:custDataLst>
              <p:tags r:id="rId1"/>
            </p:custDataLst>
          </p:nvPr>
        </p:nvGraphicFramePr>
        <p:xfrm>
          <a:off x="690880" y="3458845"/>
          <a:ext cx="10649585" cy="8456295"/>
        </p:xfrm>
        <a:graphic>
          <a:graphicData uri="http://schemas.openxmlformats.org/drawingml/2006/table">
            <a:tbl>
              <a:tblPr firstRow="1" bandRow="1">
                <a:tableStyleId>{5940675A-B579-460E-94D1-54222C63F5DA}</a:tableStyleId>
              </a:tblPr>
              <a:tblGrid>
                <a:gridCol w="439420"/>
                <a:gridCol w="767715"/>
                <a:gridCol w="9442450"/>
              </a:tblGrid>
              <a:tr h="1127125">
                <a:tc>
                  <a:txBody>
                    <a:bodyPr/>
                    <a:lstStyle/>
                    <a:p>
                      <a:pPr indent="0" algn="ctr">
                        <a:lnSpc>
                          <a:spcPct val="140000"/>
                        </a:lnSpc>
                        <a:buNone/>
                      </a:pPr>
                      <a:r>
                        <a:rPr lang="en-US" sz="2400">
                          <a:solidFill>
                            <a:srgbClr val="FF00FF"/>
                          </a:solidFill>
                          <a:latin typeface="黑体" panose="02010609060101010101" pitchFamily="49" charset="-122"/>
                          <a:ea typeface="黑体" panose="02010609060101010101" pitchFamily="49" charset="-122"/>
                          <a:cs typeface="黑体" panose="02010609060101010101" pitchFamily="49" charset="-122"/>
                        </a:rPr>
                        <a:t>抗美援朝战争</a:t>
                      </a:r>
                      <a:endParaRPr lang="en-US" sz="2400" b="0">
                        <a:solidFill>
                          <a:srgbClr val="000000"/>
                        </a:solidFill>
                        <a:latin typeface="宋体" panose="02010600030101010101" pitchFamily="2" charset="-122"/>
                        <a:ea typeface="宋体" panose="02010600030101010101" pitchFamily="2" charset="-122"/>
                        <a:cs typeface="NEU-BZ-S92"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4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背景</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4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1950年6月，朝鲜内战爆发，美国派兵侵略朝鲜</a:t>
                      </a:r>
                    </a:p>
                    <a:p>
                      <a:pPr indent="0">
                        <a:lnSpc>
                          <a:spcPct val="14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以美军为主的所谓“联合国军”越过“三八线”，一直打到中国边境鸭绿江边；美军飞机入侵中国领空，轰炸扫射中国东北边境城市；美国第七舰队入侵中国台湾海峡</a:t>
                      </a:r>
                    </a:p>
                    <a:p>
                      <a:pPr indent="0">
                        <a:lnSpc>
                          <a:spcPct val="14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3</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美国的侵略活动严重威胁中国的安全</a:t>
                      </a:r>
                    </a:p>
                    <a:p>
                      <a:pPr indent="0">
                        <a:lnSpc>
                          <a:spcPct val="14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4</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朝鲜民主主义人民共和国请求中国政府派兵援助</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p:nvPr>
            <p:custDataLst>
              <p:tags r:id="rId1"/>
            </p:custDataLst>
          </p:nvPr>
        </p:nvGraphicFramePr>
        <p:xfrm>
          <a:off x="575945" y="1494155"/>
          <a:ext cx="10970895" cy="4391025"/>
        </p:xfrm>
        <a:graphic>
          <a:graphicData uri="http://schemas.openxmlformats.org/drawingml/2006/table">
            <a:tbl>
              <a:tblPr firstRow="1" bandRow="1">
                <a:tableStyleId>{5940675A-B579-460E-94D1-54222C63F5DA}</a:tableStyleId>
              </a:tblPr>
              <a:tblGrid>
                <a:gridCol w="396240"/>
                <a:gridCol w="725805"/>
                <a:gridCol w="6689725"/>
                <a:gridCol w="3159125"/>
              </a:tblGrid>
              <a:tr h="350520">
                <a:tc rowSpan="4">
                  <a:txBody>
                    <a:bodyPr/>
                    <a:lstStyle/>
                    <a:p>
                      <a:pPr indent="0" algn="ctr">
                        <a:lnSpc>
                          <a:spcPct val="150000"/>
                        </a:lnSpc>
                        <a:buNone/>
                      </a:pPr>
                      <a:r>
                        <a:rPr lang="en-US" sz="2400">
                          <a:solidFill>
                            <a:srgbClr val="FF00FF"/>
                          </a:solidFill>
                          <a:latin typeface="黑体" panose="02010609060101010101" pitchFamily="49" charset="-122"/>
                          <a:ea typeface="黑体" panose="02010609060101010101" pitchFamily="49" charset="-122"/>
                          <a:cs typeface="黑体" panose="02010609060101010101" pitchFamily="49" charset="-122"/>
                        </a:rPr>
                        <a:t>抗美援朝战争</a:t>
                      </a:r>
                      <a:endParaRPr lang="en-US" sz="2400" b="0">
                        <a:solidFill>
                          <a:srgbClr val="000000"/>
                        </a:solidFill>
                        <a:latin typeface="宋体" panose="02010600030101010101" pitchFamily="2" charset="-122"/>
                        <a:ea typeface="宋体" panose="02010600030101010101" pitchFamily="2" charset="-122"/>
                        <a:cs typeface="NEU-BZ-S92"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目的</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400" b="0">
                          <a:solidFill>
                            <a:srgbClr val="000000"/>
                          </a:solidFill>
                          <a:latin typeface="宋体" panose="02010600030101010101" pitchFamily="2" charset="-122"/>
                          <a:ea typeface="宋体" panose="02010600030101010101" pitchFamily="2" charset="-122"/>
                          <a:cs typeface="方正黑体_GBK" charset="0"/>
                        </a:rPr>
                        <a:t>抗美援朝、保家卫国</a:t>
                      </a:r>
                      <a:endParaRPr lang="en-US" altLang="en-US" sz="2400" b="0">
                        <a:solidFill>
                          <a:srgbClr val="000000"/>
                        </a:solidFill>
                        <a:latin typeface="宋体" panose="02010600030101010101" pitchFamily="2" charset="-122"/>
                        <a:ea typeface="宋体" panose="02010600030101010101" pitchFamily="2" charset="-122"/>
                        <a:cs typeface="方正黑体_GBK"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rowSpan="3">
                  <a:txBody>
                    <a:bodyPr/>
                    <a:lstStyle/>
                    <a:p>
                      <a:pPr indent="0" algn="ctr">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 </a:t>
                      </a:r>
                    </a:p>
                    <a:p>
                      <a:pPr indent="0" algn="ctr">
                        <a:buNone/>
                      </a:pPr>
                      <a:endParaRPr 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gn="ctr">
                        <a:buNone/>
                      </a:pPr>
                      <a:endParaRPr 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gn="ctr">
                        <a:buNone/>
                      </a:pPr>
                      <a:endParaRPr 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gn="ctr">
                        <a:buNone/>
                      </a:pPr>
                      <a:endParaRPr 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gn="ctr">
                        <a:buNone/>
                      </a:pPr>
                      <a:endParaRPr 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gn="ctr">
                        <a:buNone/>
                      </a:pPr>
                      <a:endParaRPr 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gn="ctr">
                        <a:buNone/>
                      </a:pPr>
                      <a:r>
                        <a:rPr lang="en-US" sz="2400" b="0">
                          <a:solidFill>
                            <a:srgbClr val="000000"/>
                          </a:solidFill>
                          <a:latin typeface="仿宋" panose="02010609060101010101" charset="-122"/>
                          <a:ea typeface="仿宋" panose="02010609060101010101" charset="-122"/>
                          <a:cs typeface="宋体" panose="02010600030101010101" pitchFamily="2" charset="-122"/>
                        </a:rPr>
                        <a:t>中国人民志愿军跨过</a:t>
                      </a:r>
                    </a:p>
                    <a:p>
                      <a:pPr indent="0" algn="ctr">
                        <a:buNone/>
                      </a:pPr>
                      <a:r>
                        <a:rPr lang="en-US" sz="2400" b="0">
                          <a:solidFill>
                            <a:srgbClr val="000000"/>
                          </a:solidFill>
                          <a:latin typeface="仿宋" panose="02010609060101010101" charset="-122"/>
                          <a:ea typeface="仿宋" panose="02010609060101010101" charset="-122"/>
                          <a:cs typeface="宋体" panose="02010600030101010101" pitchFamily="2" charset="-122"/>
                        </a:rPr>
                        <a:t>鸭绿江</a:t>
                      </a:r>
                      <a:endParaRPr 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097280">
                <a:tc vMerge="1">
                  <a:txBody>
                    <a:bodyPr/>
                    <a:lstStyle/>
                    <a:p>
                      <a:endParaRPr lang="zh-CN"/>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开始</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1950年10月，以彭德怀为司令员的中国人民志愿军开赴朝鲜前线，同朝鲜军民一起抗击美国侵略者</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10月25日是抗美援朝纪念日</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387985">
                <a:tc vMerge="1">
                  <a:txBody>
                    <a:bodyPr/>
                    <a:lstStyle/>
                    <a:p>
                      <a:endParaRPr lang="zh-CN"/>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战果</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中国人民志愿军同朝鲜军民并肩作战，连续发动五次大规模战役，把美国侵略军赶回到“三八线”附近</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550545">
                <a:tc vMerge="1">
                  <a:txBody>
                    <a:bodyPr/>
                    <a:lstStyle/>
                    <a:p>
                      <a:endParaRPr lang="zh-CN"/>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结束</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gridSpan="2">
                  <a:txBody>
                    <a:bodyPr/>
                    <a:lstStyle/>
                    <a:p>
                      <a:pPr indent="0">
                        <a:lnSpc>
                          <a:spcPct val="15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1953年7月，美国被迫在停战协定上签字，中朝人民取得反侵略战争的胜利</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r>
            </a:tbl>
          </a:graphicData>
        </a:graphic>
      </p:graphicFrame>
      <p:pic>
        <p:nvPicPr>
          <p:cNvPr id="231" name="image55.jpg"/>
          <p:cNvPicPr>
            <a:picLocks noChangeAspect="1"/>
          </p:cNvPicPr>
          <p:nvPr/>
        </p:nvPicPr>
        <p:blipFill>
          <a:blip r:embed="rId4"/>
          <a:stretch>
            <a:fillRect/>
          </a:stretch>
        </p:blipFill>
        <p:spPr>
          <a:xfrm>
            <a:off x="8448040" y="2033270"/>
            <a:ext cx="3061970" cy="1782445"/>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p:nvPr>
            <p:custDataLst>
              <p:tags r:id="rId1"/>
            </p:custDataLst>
          </p:nvPr>
        </p:nvGraphicFramePr>
        <p:xfrm>
          <a:off x="813435" y="1633855"/>
          <a:ext cx="10649585" cy="7724775"/>
        </p:xfrm>
        <a:graphic>
          <a:graphicData uri="http://schemas.openxmlformats.org/drawingml/2006/table">
            <a:tbl>
              <a:tblPr firstRow="1" bandRow="1">
                <a:tableStyleId>{5940675A-B579-460E-94D1-54222C63F5DA}</a:tableStyleId>
              </a:tblPr>
              <a:tblGrid>
                <a:gridCol w="439420"/>
                <a:gridCol w="767715"/>
                <a:gridCol w="9442450"/>
              </a:tblGrid>
              <a:tr h="375285">
                <a:tc rowSpan="2">
                  <a:txBody>
                    <a:bodyPr/>
                    <a:lstStyle/>
                    <a:p>
                      <a:pPr indent="0" algn="ctr">
                        <a:lnSpc>
                          <a:spcPct val="130000"/>
                        </a:lnSpc>
                        <a:buNone/>
                      </a:pPr>
                      <a:r>
                        <a:rPr lang="en-US" sz="2400">
                          <a:solidFill>
                            <a:srgbClr val="FF00FF"/>
                          </a:solidFill>
                          <a:latin typeface="黑体" panose="02010609060101010101" pitchFamily="49" charset="-122"/>
                          <a:ea typeface="黑体" panose="02010609060101010101" pitchFamily="49" charset="-122"/>
                          <a:cs typeface="黑体" panose="02010609060101010101" pitchFamily="49" charset="-122"/>
                        </a:rPr>
                        <a:t>抗美援朝战争</a:t>
                      </a:r>
                      <a:endParaRPr lang="en-US" sz="2400" b="0">
                        <a:solidFill>
                          <a:srgbClr val="000000"/>
                        </a:solidFill>
                        <a:latin typeface="宋体" panose="02010600030101010101" pitchFamily="2" charset="-122"/>
                        <a:ea typeface="宋体" panose="02010600030101010101" pitchFamily="2" charset="-122"/>
                        <a:cs typeface="NEU-BZ-S92"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胜利原因</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3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党的英明决策和正确指挥</a:t>
                      </a:r>
                    </a:p>
                    <a:p>
                      <a:pPr indent="0">
                        <a:lnSpc>
                          <a:spcPct val="13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国内人民的热烈拥护和大力支持</a:t>
                      </a:r>
                    </a:p>
                    <a:p>
                      <a:pPr indent="0">
                        <a:lnSpc>
                          <a:spcPct val="13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3</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志愿军战士和朝鲜军民的英勇善战</a:t>
                      </a:r>
                    </a:p>
                    <a:p>
                      <a:pPr indent="0">
                        <a:lnSpc>
                          <a:spcPct val="13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4</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战争的正义性</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795020">
                <a:tc vMerge="1">
                  <a:txBody>
                    <a:bodyPr/>
                    <a:lstStyle/>
                    <a:p>
                      <a:endParaRPr lang="zh-CN"/>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意义</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3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抵御了帝国主义侵略扩张，捍卫了新中国安全，保卫了中国人民和平生活</a:t>
                      </a:r>
                    </a:p>
                    <a:p>
                      <a:pPr indent="0">
                        <a:lnSpc>
                          <a:spcPct val="13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稳定了朝鲜半岛局势，维护了亚洲和世界和平，大大提高了我国的国际地位</a:t>
                      </a:r>
                    </a:p>
                    <a:p>
                      <a:pPr indent="0">
                        <a:lnSpc>
                          <a:spcPct val="13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3</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抗美援朝战争伟大胜利，是中国人民站起来后屹立于世界东方的宣言书，是中华民族走向伟大复兴的重要里程碑</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p:nvPr>
            <p:custDataLst>
              <p:tags r:id="rId1"/>
            </p:custDataLst>
          </p:nvPr>
        </p:nvGraphicFramePr>
        <p:xfrm>
          <a:off x="702310" y="1628775"/>
          <a:ext cx="10732770" cy="4389120"/>
        </p:xfrm>
        <a:graphic>
          <a:graphicData uri="http://schemas.openxmlformats.org/drawingml/2006/table">
            <a:tbl>
              <a:tblPr firstRow="1" bandRow="1">
                <a:tableStyleId>{5940675A-B579-460E-94D1-54222C63F5DA}</a:tableStyleId>
              </a:tblPr>
              <a:tblGrid>
                <a:gridCol w="425450"/>
                <a:gridCol w="1448435"/>
                <a:gridCol w="1242695"/>
                <a:gridCol w="1662430"/>
                <a:gridCol w="5953760"/>
              </a:tblGrid>
              <a:tr h="426720">
                <a:tc rowSpan="5">
                  <a:txBody>
                    <a:bodyPr/>
                    <a:lstStyle/>
                    <a:p>
                      <a:pPr indent="0" algn="ctr">
                        <a:lnSpc>
                          <a:spcPct val="150000"/>
                        </a:lnSpc>
                        <a:buNone/>
                      </a:pPr>
                      <a:r>
                        <a:rPr lang="en-US" altLang="zh-CN" sz="2400">
                          <a:solidFill>
                            <a:srgbClr val="000000"/>
                          </a:solidFill>
                          <a:latin typeface="宋体" panose="02010600030101010101" pitchFamily="2" charset="-122"/>
                          <a:ea typeface="宋体" panose="02010600030101010101" pitchFamily="2" charset="-122"/>
                        </a:rPr>
                        <a:t> </a:t>
                      </a:r>
                    </a:p>
                    <a:p>
                      <a:pPr indent="0">
                        <a:lnSpc>
                          <a:spcPct val="150000"/>
                        </a:lnSpc>
                        <a:buNone/>
                      </a:pPr>
                      <a:r>
                        <a:rPr lang="en-US" sz="2400">
                          <a:solidFill>
                            <a:srgbClr val="FF00FF"/>
                          </a:solidFill>
                          <a:latin typeface="黑体" panose="02010609060101010101" pitchFamily="49" charset="-122"/>
                          <a:ea typeface="黑体" panose="02010609060101010101" pitchFamily="49" charset="-122"/>
                          <a:cs typeface="黑体" panose="02010609060101010101" pitchFamily="49" charset="-122"/>
                          <a:sym typeface="+mn-ea"/>
                        </a:rPr>
                        <a:t>抗美援朝战争</a:t>
                      </a:r>
                      <a:endParaRPr lang="en-US" sz="2400" b="0">
                        <a:solidFill>
                          <a:srgbClr val="000000"/>
                        </a:solidFill>
                        <a:latin typeface="宋体" panose="02010600030101010101" pitchFamily="2" charset="-122"/>
                        <a:ea typeface="宋体" panose="02010600030101010101" pitchFamily="2" charset="-122"/>
                        <a:cs typeface="NEU-BZ-S92" charset="0"/>
                      </a:endParaRPr>
                    </a:p>
                    <a:p>
                      <a:pPr indent="0">
                        <a:buNone/>
                      </a:pPr>
                      <a:endParaRPr lang="en-US" altLang="zh-CN" sz="2400" b="0">
                        <a:solidFill>
                          <a:srgbClr val="000000"/>
                        </a:solidFill>
                        <a:latin typeface="宋体" panose="02010600030101010101" pitchFamily="2" charset="-122"/>
                        <a:ea typeface="宋体" panose="02010600030101010101" pitchFamily="2" charset="-122"/>
                        <a:cs typeface="NEU-BZ-S92"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黑体" panose="02010609060101010101" pitchFamily="49" charset="-122"/>
                        </a:rPr>
                        <a:t>“最可爱的人”</a:t>
                      </a:r>
                      <a:endParaRPr lang="en-US" altLang="en-US" sz="2400" b="0">
                        <a:solidFill>
                          <a:srgbClr val="000000"/>
                        </a:solidFill>
                        <a:latin typeface="黑体" panose="02010609060101010101" pitchFamily="49" charset="-122"/>
                        <a:ea typeface="黑体" panose="02010609060101010101" pitchFamily="49" charset="-122"/>
                        <a:cs typeface="黑体" panose="02010609060101010101" pitchFamily="49"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gridSpan="3">
                  <a:txBody>
                    <a:bodyPr/>
                    <a:lstStyle/>
                    <a:p>
                      <a:pPr indent="0">
                        <a:lnSpc>
                          <a:spcPct val="15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中国人民志愿军在抗美援朝战争中，发扬高度的爱国主义、革命英雄主义和国际主义精神，被誉为“最可爱的人”</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r>
              <a:tr h="0">
                <a:tc vMerge="1">
                  <a:txBody>
                    <a:bodyPr/>
                    <a:lstStyle/>
                    <a:p>
                      <a:endParaRPr lang="zh-CN"/>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rowSpan="3">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战斗英雄</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人物</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战役</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事迹</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532765">
                <a:tc vMerge="1">
                  <a:txBody>
                    <a:bodyPr/>
                    <a:lstStyle/>
                    <a:p>
                      <a:endParaRPr lang="zh-CN"/>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400" b="0">
                          <a:solidFill>
                            <a:srgbClr val="000000"/>
                          </a:solidFill>
                          <a:latin typeface="宋体" panose="02010600030101010101" pitchFamily="2" charset="-122"/>
                          <a:ea typeface="宋体" panose="02010600030101010101" pitchFamily="2" charset="-122"/>
                          <a:cs typeface="方正黑体_GBK" charset="0"/>
                        </a:rPr>
                        <a:t>黄继光</a:t>
                      </a:r>
                      <a:endParaRPr lang="en-US" altLang="en-US" sz="2400" b="0">
                        <a:solidFill>
                          <a:srgbClr val="000000"/>
                        </a:solidFill>
                        <a:latin typeface="宋体" panose="02010600030101010101" pitchFamily="2" charset="-122"/>
                        <a:ea typeface="宋体" panose="02010600030101010101" pitchFamily="2" charset="-122"/>
                        <a:cs typeface="方正黑体_GBK"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上甘岭战役</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用自己的胸膛堵住敌人的机枪射口，为战友开辟了前进道路，自己英勇牺牲</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413385">
                <a:tc vMerge="1">
                  <a:txBody>
                    <a:bodyPr/>
                    <a:lstStyle/>
                    <a:p>
                      <a:endParaRPr lang="zh-CN"/>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400" b="0">
                          <a:solidFill>
                            <a:srgbClr val="000000"/>
                          </a:solidFill>
                          <a:latin typeface="宋体" panose="02010600030101010101" pitchFamily="2" charset="-122"/>
                          <a:ea typeface="宋体" panose="02010600030101010101" pitchFamily="2" charset="-122"/>
                          <a:cs typeface="方正黑体_GBK" charset="0"/>
                        </a:rPr>
                        <a:t>邱少云</a:t>
                      </a:r>
                      <a:endParaRPr lang="en-US" altLang="en-US" sz="2400" b="0">
                        <a:solidFill>
                          <a:srgbClr val="000000"/>
                        </a:solidFill>
                        <a:latin typeface="宋体" panose="02010600030101010101" pitchFamily="2" charset="-122"/>
                        <a:ea typeface="宋体" panose="02010600030101010101" pitchFamily="2" charset="-122"/>
                        <a:cs typeface="方正黑体_GBK"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严守潜伏纪律，直至被大火吞噬，壮烈牺牲</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097280">
                <a:tc vMerge="1">
                  <a:txBody>
                    <a:bodyPr/>
                    <a:lstStyle/>
                    <a:p>
                      <a:endParaRPr lang="zh-CN"/>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抗美援朝精神</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gridSpan="3">
                  <a:txBody>
                    <a:bodyPr/>
                    <a:lstStyle/>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高度的爱国主义、革命英雄主义和国际主义精神</a:t>
                      </a:r>
                    </a:p>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舍家为国、不怕牺牲、英勇善战的大无畏精神</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r>
            </a:tbl>
          </a:graphicData>
        </a:graphic>
      </p:graphicFrame>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6"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pSp>
        <p:nvGrpSpPr>
          <p:cNvPr id="16" name="组合 15"/>
          <p:cNvGrpSpPr/>
          <p:nvPr/>
        </p:nvGrpSpPr>
        <p:grpSpPr>
          <a:xfrm>
            <a:off x="580390" y="1696085"/>
            <a:ext cx="8255635" cy="670560"/>
            <a:chOff x="1034884" y="720630"/>
            <a:chExt cx="7017946" cy="486469"/>
          </a:xfrm>
        </p:grpSpPr>
        <p:sp>
          <p:nvSpPr>
            <p:cNvPr id="17" name="圆角矩形 6">
              <a:hlinkClick r:id=""/>
            </p:cNvPr>
            <p:cNvSpPr/>
            <p:nvPr>
              <p:custDataLst>
                <p:tags r:id="rId2"/>
              </p:custDataLst>
            </p:nvPr>
          </p:nvSpPr>
          <p:spPr>
            <a:xfrm flipH="1">
              <a:off x="2455639" y="720630"/>
              <a:ext cx="5597191" cy="486469"/>
            </a:xfrm>
            <a:prstGeom prst="snip1Rect">
              <a:avLst/>
            </a:prstGeom>
            <a:noFill/>
            <a:ln>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fontAlgn="auto"/>
              <a:endParaRPr lang="zh-CN" altLang="en-US" sz="2800" b="1" dirty="0" smtClean="0">
                <a:latin typeface="黑体" panose="02010609060101010101" pitchFamily="49" charset="-122"/>
                <a:ea typeface="黑体" panose="02010609060101010101" pitchFamily="49" charset="-122"/>
                <a:sym typeface="宋体" panose="02010600030101010101" pitchFamily="2" charset="-122"/>
              </a:endParaRPr>
            </a:p>
            <a:p>
              <a:pPr algn="l" fontAlgn="auto"/>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土地改革、《中华人民共和国土地改革法》</a:t>
              </a:r>
            </a:p>
            <a:p>
              <a:pPr fontAlgn="auto"/>
              <a:endParaRPr lang="zh-CN" altLang="en-US" sz="24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18" name="椭圆 7"/>
            <p:cNvSpPr>
              <a:spLocks noChangeAspect="1"/>
            </p:cNvSpPr>
            <p:nvPr>
              <p:custDataLst>
                <p:tags r:id="rId3"/>
              </p:custDataLst>
            </p:nvPr>
          </p:nvSpPr>
          <p:spPr>
            <a:xfrm>
              <a:off x="1034884" y="721091"/>
              <a:ext cx="1511441" cy="486008"/>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8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考点三</a:t>
              </a:r>
              <a:endParaRPr lang="zh-CN" altLang="en-US" sz="2800" b="1" strike="noStrike" noProof="1">
                <a:solidFill>
                  <a:schemeClr val="bg1"/>
                </a:solidFill>
              </a:endParaRPr>
            </a:p>
          </p:txBody>
        </p:sp>
        <p:sp>
          <p:nvSpPr>
            <p:cNvPr id="19" name="圆角矩形 18"/>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prstClr val="white"/>
                </a:solidFill>
              </a:endParaRPr>
            </a:p>
          </p:txBody>
        </p:sp>
      </p:grpSp>
      <p:sp>
        <p:nvSpPr>
          <p:cNvPr id="3" name="文本框 2"/>
          <p:cNvSpPr txBox="1"/>
          <p:nvPr/>
        </p:nvSpPr>
        <p:spPr>
          <a:xfrm>
            <a:off x="6637020" y="2618740"/>
            <a:ext cx="4968240" cy="460375"/>
          </a:xfrm>
          <a:prstGeom prst="rect">
            <a:avLst/>
          </a:prstGeom>
          <a:noFill/>
          <a:ln w="9525">
            <a:noFill/>
          </a:ln>
        </p:spPr>
        <p:txBody>
          <a:bodyPr wrap="square">
            <a:spAutoFit/>
          </a:bodyPr>
          <a:lstStyle/>
          <a:p>
            <a:pPr indent="0"/>
            <a:r>
              <a:rPr lang="zh-CN" sz="2400" b="0">
                <a:latin typeface="宋体" panose="02010600030101010101" pitchFamily="2" charset="-122"/>
                <a:ea typeface="宋体" panose="02010600030101010101" pitchFamily="2" charset="-122"/>
                <a:cs typeface="宋体" panose="02010600030101010101" pitchFamily="2" charset="-122"/>
              </a:rPr>
              <a:t>统编教材八下第</a:t>
            </a:r>
            <a:r>
              <a:rPr lang="en-US" sz="2400" b="0">
                <a:latin typeface="宋体" panose="02010600030101010101" pitchFamily="2" charset="-122"/>
                <a:ea typeface="宋体" panose="02010600030101010101" pitchFamily="2" charset="-122"/>
                <a:cs typeface="宋体" panose="02010600030101010101" pitchFamily="2" charset="-122"/>
              </a:rPr>
              <a:t>3</a:t>
            </a:r>
            <a:r>
              <a:rPr lang="zh-CN" sz="2400" b="0">
                <a:latin typeface="宋体" panose="02010600030101010101" pitchFamily="2" charset="-122"/>
                <a:ea typeface="宋体" panose="02010600030101010101" pitchFamily="2" charset="-122"/>
                <a:cs typeface="宋体" panose="02010600030101010101" pitchFamily="2" charset="-122"/>
              </a:rPr>
              <a:t>课（</a:t>
            </a:r>
            <a:r>
              <a:rPr lang="en-US" sz="2400">
                <a:latin typeface="宋体" panose="02010600030101010101" pitchFamily="2" charset="-122"/>
                <a:ea typeface="宋体" panose="02010600030101010101" pitchFamily="2" charset="-122"/>
                <a:cs typeface="宋体" panose="02010600030101010101" pitchFamily="2" charset="-122"/>
                <a:sym typeface="+mn-ea"/>
              </a:rPr>
              <a:t>P13</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a:t>
            </a:r>
            <a:r>
              <a:rPr lang="en-US" sz="2400">
                <a:latin typeface="宋体" panose="02010600030101010101" pitchFamily="2" charset="-122"/>
                <a:ea typeface="宋体" panose="02010600030101010101" pitchFamily="2" charset="-122"/>
                <a:cs typeface="宋体" panose="02010600030101010101" pitchFamily="2" charset="-122"/>
                <a:sym typeface="+mn-ea"/>
              </a:rPr>
              <a:t>P16</a:t>
            </a:r>
            <a:r>
              <a:rPr lang="zh-CN" sz="2400" b="0">
                <a:latin typeface="宋体" panose="02010600030101010101" pitchFamily="2" charset="-122"/>
                <a:ea typeface="宋体" panose="02010600030101010101" pitchFamily="2" charset="-122"/>
                <a:cs typeface="宋体" panose="02010600030101010101" pitchFamily="2" charset="-122"/>
              </a:rPr>
              <a:t>）</a:t>
            </a:r>
            <a:r>
              <a:rPr lang="zh-CN" sz="2400" b="0">
                <a:solidFill>
                  <a:srgbClr val="FF00FF"/>
                </a:solidFill>
                <a:latin typeface="宋体" panose="02010600030101010101" pitchFamily="2" charset="-122"/>
                <a:ea typeface="宋体" panose="02010600030101010101" pitchFamily="2" charset="-122"/>
                <a:cs typeface="宋体" panose="02010600030101010101" pitchFamily="2" charset="-122"/>
              </a:rPr>
              <a:t>☜</a:t>
            </a:r>
            <a:endParaRPr lang="zh-CN" altLang="en-US" sz="2400">
              <a:latin typeface="宋体" panose="02010600030101010101" pitchFamily="2" charset="-122"/>
              <a:cs typeface="宋体" panose="02010600030101010101" pitchFamily="2" charset="-122"/>
            </a:endParaRPr>
          </a:p>
        </p:txBody>
      </p:sp>
      <p:sp>
        <p:nvSpPr>
          <p:cNvPr id="100" name="文本框 99"/>
          <p:cNvSpPr txBox="1"/>
          <p:nvPr/>
        </p:nvSpPr>
        <p:spPr>
          <a:xfrm>
            <a:off x="580390" y="2925445"/>
            <a:ext cx="11015980" cy="645160"/>
          </a:xfrm>
          <a:prstGeom prst="rect">
            <a:avLst/>
          </a:prstGeom>
          <a:noFill/>
          <a:ln w="9525">
            <a:noFill/>
          </a:ln>
        </p:spPr>
        <p:txBody>
          <a:bodyPr wrap="square">
            <a:spAutoFit/>
          </a:bodyPr>
          <a:lstStyle/>
          <a:p>
            <a:pPr indent="0">
              <a:lnSpc>
                <a:spcPct val="150000"/>
              </a:lnSpc>
              <a:spcBef>
                <a:spcPts val="0"/>
              </a:spcBef>
              <a:spcAft>
                <a:spcPts val="0"/>
              </a:spcAft>
            </a:pPr>
            <a:r>
              <a:rPr altLang="zh-CN" sz="2400" b="1" dirty="0">
                <a:solidFill>
                  <a:srgbClr val="000000"/>
                </a:solidFill>
                <a:latin typeface="宋体" panose="02010600030101010101" pitchFamily="2" charset="-122"/>
                <a:ea typeface="宋体" panose="02010600030101010101" pitchFamily="2" charset="-122"/>
                <a:cs typeface="Times New Roman" panose="02020603050405020304" pitchFamily="18" charset="0"/>
              </a:rPr>
              <a:t>课标要求：</a:t>
            </a:r>
            <a:r>
              <a:rPr altLang="zh-CN" sz="2400" dirty="0">
                <a:solidFill>
                  <a:srgbClr val="000000"/>
                </a:solidFill>
                <a:latin typeface="宋体" panose="02010600030101010101" pitchFamily="2" charset="-122"/>
                <a:ea typeface="宋体" panose="02010600030101010101" pitchFamily="2" charset="-122"/>
                <a:cs typeface="Times New Roman" panose="02020603050405020304" pitchFamily="18" charset="0"/>
              </a:rPr>
              <a:t>了解土地改革运动。</a:t>
            </a:r>
            <a:endParaRPr lang="zh-CN" altLang="en-US" sz="2400">
              <a:solidFill>
                <a:srgbClr val="000000"/>
              </a:solidFill>
              <a:latin typeface="宋体" panose="02010600030101010101" pitchFamily="2" charset="-122"/>
              <a:ea typeface="宋体" panose="02010600030101010101" pitchFamily="2" charset="-122"/>
              <a:cs typeface="方正书宋_GBK" charset="0"/>
            </a:endParaRPr>
          </a:p>
        </p:txBody>
      </p:sp>
      <p:graphicFrame>
        <p:nvGraphicFramePr>
          <p:cNvPr id="4" name="表格 3"/>
          <p:cNvGraphicFramePr/>
          <p:nvPr>
            <p:custDataLst>
              <p:tags r:id="rId1"/>
            </p:custDataLst>
          </p:nvPr>
        </p:nvGraphicFramePr>
        <p:xfrm>
          <a:off x="746760" y="3682365"/>
          <a:ext cx="10599420" cy="2638425"/>
        </p:xfrm>
        <a:graphic>
          <a:graphicData uri="http://schemas.openxmlformats.org/drawingml/2006/table">
            <a:tbl>
              <a:tblPr firstRow="1" bandRow="1">
                <a:tableStyleId>{5940675A-B579-460E-94D1-54222C63F5DA}</a:tableStyleId>
              </a:tblPr>
              <a:tblGrid>
                <a:gridCol w="829945"/>
                <a:gridCol w="5299075"/>
                <a:gridCol w="735330"/>
                <a:gridCol w="3735070"/>
              </a:tblGrid>
              <a:tr h="443865">
                <a:tc>
                  <a:txBody>
                    <a:bodyPr/>
                    <a:lstStyle/>
                    <a:p>
                      <a:pPr indent="0" algn="ctr">
                        <a:lnSpc>
                          <a:spcPct val="150000"/>
                        </a:lnSpc>
                        <a:buNone/>
                      </a:pPr>
                      <a:r>
                        <a:rPr lang="en-US" sz="2400" b="0">
                          <a:solidFill>
                            <a:srgbClr val="FF00FF"/>
                          </a:solidFill>
                          <a:latin typeface="黑体" panose="02010609060101010101" pitchFamily="49" charset="-122"/>
                          <a:ea typeface="黑体" panose="02010609060101010101" pitchFamily="49" charset="-122"/>
                          <a:cs typeface="方正黑体_GBK" charset="0"/>
                        </a:rPr>
                        <a:t>时间</a:t>
                      </a:r>
                      <a:endParaRPr lang="en-US" altLang="en-US" sz="2400" b="0">
                        <a:solidFill>
                          <a:srgbClr val="FF00FF"/>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1950—1952年底</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地区</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新解放区</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194560">
                <a:tc>
                  <a:txBody>
                    <a:bodyPr/>
                    <a:lstStyle/>
                    <a:p>
                      <a:pPr indent="0" algn="ctr">
                        <a:lnSpc>
                          <a:spcPct val="150000"/>
                        </a:lnSpc>
                        <a:buNone/>
                      </a:pPr>
                      <a:r>
                        <a:rPr lang="en-US" sz="2400" b="0">
                          <a:solidFill>
                            <a:srgbClr val="FF00FF"/>
                          </a:solidFill>
                          <a:latin typeface="黑体" panose="02010609060101010101" pitchFamily="49" charset="-122"/>
                          <a:ea typeface="黑体" panose="02010609060101010101" pitchFamily="49" charset="-122"/>
                          <a:cs typeface="方正黑体_GBK" charset="0"/>
                        </a:rPr>
                        <a:t>背景</a:t>
                      </a:r>
                      <a:endParaRPr lang="en-US" altLang="en-US" sz="2400" b="0">
                        <a:solidFill>
                          <a:srgbClr val="FF00FF"/>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gridSpan="3">
                  <a:txBody>
                    <a:bodyPr/>
                    <a:lstStyle/>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封建土地制度严重阻碍农村经济和中国社会的发展；广大农民迫切要求进行土地改革，获得土地</a:t>
                      </a:r>
                    </a:p>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实行土地改革，成为争取农村广大群众、巩固新生人民政权的重要条件</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r>
            </a:tbl>
          </a:graphicData>
        </a:graphic>
      </p:graphicFrame>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p:nvPr>
            <p:custDataLst>
              <p:tags r:id="rId1"/>
            </p:custDataLst>
          </p:nvPr>
        </p:nvGraphicFramePr>
        <p:xfrm>
          <a:off x="775970" y="1633220"/>
          <a:ext cx="10599420" cy="6670040"/>
        </p:xfrm>
        <a:graphic>
          <a:graphicData uri="http://schemas.openxmlformats.org/drawingml/2006/table">
            <a:tbl>
              <a:tblPr firstRow="1" bandRow="1">
                <a:tableStyleId>{5940675A-B579-460E-94D1-54222C63F5DA}</a:tableStyleId>
              </a:tblPr>
              <a:tblGrid>
                <a:gridCol w="829945"/>
                <a:gridCol w="5888990"/>
                <a:gridCol w="3880485"/>
              </a:tblGrid>
              <a:tr h="2227580">
                <a:tc>
                  <a:txBody>
                    <a:bodyPr/>
                    <a:lstStyle/>
                    <a:p>
                      <a:pPr indent="0" algn="ctr">
                        <a:lnSpc>
                          <a:spcPct val="150000"/>
                        </a:lnSpc>
                        <a:buNone/>
                      </a:pPr>
                      <a:r>
                        <a:rPr lang="en-US" sz="2400" b="0">
                          <a:solidFill>
                            <a:srgbClr val="FF00FF"/>
                          </a:solidFill>
                          <a:latin typeface="黑体" panose="02010609060101010101" pitchFamily="49" charset="-122"/>
                          <a:ea typeface="黑体" panose="02010609060101010101" pitchFamily="49" charset="-122"/>
                          <a:cs typeface="方正黑体_GBK" charset="0"/>
                        </a:rPr>
                        <a:t>概况</a:t>
                      </a:r>
                      <a:endParaRPr lang="en-US" altLang="en-US" sz="2400" b="0">
                        <a:solidFill>
                          <a:srgbClr val="FF00FF"/>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1950年，在新解放区，中央人民政府颁布《中华人民共和国土地改革法》</a:t>
                      </a:r>
                    </a:p>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同年冬起，全国分批进行土地改革，没收地主的土地，分给无地或少地的农民耕种；同时也分给地主一份，让他们自己耕种，在劳动中改造自己</a:t>
                      </a:r>
                    </a:p>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3</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到1952年底，除部分少数民族地区外，全国大陆基本上完成了土地改革</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 </a:t>
                      </a:r>
                    </a:p>
                    <a:p>
                      <a:pPr indent="0" algn="ctr">
                        <a:lnSpc>
                          <a:spcPct val="150000"/>
                        </a:lnSpc>
                        <a:buNone/>
                      </a:pPr>
                      <a:endParaRPr 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gn="ctr">
                        <a:lnSpc>
                          <a:spcPct val="150000"/>
                        </a:lnSpc>
                        <a:buNone/>
                      </a:pPr>
                      <a:endParaRPr 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gn="ctr">
                        <a:lnSpc>
                          <a:spcPct val="150000"/>
                        </a:lnSpc>
                        <a:buNone/>
                      </a:pPr>
                      <a:endParaRPr 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gn="ctr">
                        <a:lnSpc>
                          <a:spcPct val="150000"/>
                        </a:lnSpc>
                        <a:buNone/>
                      </a:pPr>
                      <a:endParaRPr lang="en-US" sz="2400" b="0">
                        <a:solidFill>
                          <a:srgbClr val="000000"/>
                        </a:solidFill>
                        <a:latin typeface="仿宋" panose="02010609060101010101" charset="-122"/>
                        <a:ea typeface="仿宋" panose="02010609060101010101" charset="-122"/>
                        <a:cs typeface="宋体" panose="02010600030101010101" pitchFamily="2" charset="-122"/>
                      </a:endParaRPr>
                    </a:p>
                    <a:p>
                      <a:pPr indent="0" algn="ctr">
                        <a:lnSpc>
                          <a:spcPct val="150000"/>
                        </a:lnSpc>
                        <a:buNone/>
                      </a:pPr>
                      <a:r>
                        <a:rPr lang="en-US" sz="2400" b="0">
                          <a:solidFill>
                            <a:srgbClr val="000000"/>
                          </a:solidFill>
                          <a:latin typeface="仿宋" panose="02010609060101010101" charset="-122"/>
                          <a:ea typeface="仿宋" panose="02010609060101010101" charset="-122"/>
                          <a:cs typeface="宋体" panose="02010600030101010101" pitchFamily="2" charset="-122"/>
                        </a:rPr>
                        <a:t>《中华人民共和国土地</a:t>
                      </a:r>
                    </a:p>
                    <a:p>
                      <a:pPr indent="0" algn="ctr">
                        <a:lnSpc>
                          <a:spcPct val="150000"/>
                        </a:lnSpc>
                        <a:buNone/>
                      </a:pPr>
                      <a:r>
                        <a:rPr lang="en-US" sz="2400" b="0">
                          <a:solidFill>
                            <a:srgbClr val="000000"/>
                          </a:solidFill>
                          <a:latin typeface="仿宋" panose="02010609060101010101" charset="-122"/>
                          <a:ea typeface="仿宋" panose="02010609060101010101" charset="-122"/>
                          <a:cs typeface="宋体" panose="02010600030101010101" pitchFamily="2" charset="-122"/>
                        </a:rPr>
                        <a:t>改革法》</a:t>
                      </a:r>
                      <a:endParaRPr lang="en-US" altLang="en-US" sz="2400" b="0">
                        <a:solidFill>
                          <a:srgbClr val="000000"/>
                        </a:solidFill>
                        <a:latin typeface="仿宋" panose="02010609060101010101" charset="-122"/>
                        <a:ea typeface="仿宋" panose="02010609060101010101" charset="-122"/>
                        <a:cs typeface="宋体" panose="02010600030101010101" pitchFamily="2"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pic>
        <p:nvPicPr>
          <p:cNvPr id="233" name="image56.jpg"/>
          <p:cNvPicPr>
            <a:picLocks noChangeAspect="1"/>
          </p:cNvPicPr>
          <p:nvPr/>
        </p:nvPicPr>
        <p:blipFill>
          <a:blip r:embed="rId4"/>
          <a:stretch>
            <a:fillRect/>
          </a:stretch>
        </p:blipFill>
        <p:spPr>
          <a:xfrm>
            <a:off x="7628890" y="2098040"/>
            <a:ext cx="3616960" cy="2282825"/>
          </a:xfrm>
          <a:prstGeom prst="rect">
            <a:avLst/>
          </a:prstGeom>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p:nvPr>
            <p:custDataLst>
              <p:tags r:id="rId1"/>
            </p:custDataLst>
          </p:nvPr>
        </p:nvGraphicFramePr>
        <p:xfrm>
          <a:off x="789940" y="1870710"/>
          <a:ext cx="10599420" cy="3091815"/>
        </p:xfrm>
        <a:graphic>
          <a:graphicData uri="http://schemas.openxmlformats.org/drawingml/2006/table">
            <a:tbl>
              <a:tblPr firstRow="1" bandRow="1">
                <a:tableStyleId>{5940675A-B579-460E-94D1-54222C63F5DA}</a:tableStyleId>
              </a:tblPr>
              <a:tblGrid>
                <a:gridCol w="829945"/>
                <a:gridCol w="9769475"/>
              </a:tblGrid>
              <a:tr h="374015">
                <a:tc>
                  <a:txBody>
                    <a:bodyPr/>
                    <a:lstStyle/>
                    <a:p>
                      <a:pPr indent="0" algn="ctr">
                        <a:lnSpc>
                          <a:spcPct val="150000"/>
                        </a:lnSpc>
                        <a:buNone/>
                      </a:pPr>
                      <a:r>
                        <a:rPr lang="en-US" sz="2400" b="0">
                          <a:solidFill>
                            <a:srgbClr val="FF00FF"/>
                          </a:solidFill>
                          <a:latin typeface="黑体" panose="02010609060101010101" pitchFamily="49" charset="-122"/>
                          <a:ea typeface="黑体" panose="02010609060101010101" pitchFamily="49" charset="-122"/>
                          <a:cs typeface="方正黑体_GBK" charset="0"/>
                        </a:rPr>
                        <a:t>宗旨</a:t>
                      </a:r>
                      <a:endParaRPr lang="en-US" altLang="en-US" sz="2400" b="0">
                        <a:solidFill>
                          <a:srgbClr val="FF00FF"/>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废除地主阶级封建剥削的土地所有制，实行农民的土地所有制</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19710">
                <a:tc>
                  <a:txBody>
                    <a:bodyPr/>
                    <a:lstStyle/>
                    <a:p>
                      <a:pPr indent="0" algn="ctr">
                        <a:lnSpc>
                          <a:spcPct val="150000"/>
                        </a:lnSpc>
                        <a:buNone/>
                      </a:pPr>
                      <a:r>
                        <a:rPr lang="en-US" sz="2400" b="0">
                          <a:solidFill>
                            <a:srgbClr val="FF00FF"/>
                          </a:solidFill>
                          <a:latin typeface="黑体" panose="02010609060101010101" pitchFamily="49" charset="-122"/>
                          <a:ea typeface="黑体" panose="02010609060101010101" pitchFamily="49" charset="-122"/>
                          <a:cs typeface="方正黑体_GBK" charset="0"/>
                        </a:rPr>
                        <a:t>特点</a:t>
                      </a:r>
                      <a:endParaRPr lang="en-US" altLang="en-US" sz="2400" b="0">
                        <a:solidFill>
                          <a:srgbClr val="FF00FF"/>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经济上保存富农经济，政治上中立富农</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303530">
                <a:tc>
                  <a:txBody>
                    <a:bodyPr/>
                    <a:lstStyle/>
                    <a:p>
                      <a:pPr indent="0" algn="ctr">
                        <a:lnSpc>
                          <a:spcPct val="150000"/>
                        </a:lnSpc>
                        <a:buNone/>
                      </a:pPr>
                      <a:r>
                        <a:rPr lang="en-US" sz="2400" b="0">
                          <a:solidFill>
                            <a:srgbClr val="FF00FF"/>
                          </a:solidFill>
                          <a:latin typeface="黑体" panose="02010609060101010101" pitchFamily="49" charset="-122"/>
                          <a:ea typeface="黑体" panose="02010609060101010101" pitchFamily="49" charset="-122"/>
                          <a:cs typeface="方正黑体_GBK" charset="0"/>
                        </a:rPr>
                        <a:t>性质</a:t>
                      </a:r>
                      <a:endParaRPr lang="en-US" altLang="en-US" sz="2400" b="0">
                        <a:solidFill>
                          <a:srgbClr val="FF00FF"/>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反封建的民主改革</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194560">
                <a:tc>
                  <a:txBody>
                    <a:bodyPr/>
                    <a:lstStyle/>
                    <a:p>
                      <a:pPr indent="0" algn="ctr">
                        <a:lnSpc>
                          <a:spcPct val="150000"/>
                        </a:lnSpc>
                        <a:buNone/>
                      </a:pPr>
                      <a:r>
                        <a:rPr lang="en-US" sz="2400" b="0">
                          <a:solidFill>
                            <a:srgbClr val="FF00FF"/>
                          </a:solidFill>
                          <a:latin typeface="黑体" panose="02010609060101010101" pitchFamily="49" charset="-122"/>
                          <a:ea typeface="黑体" panose="02010609060101010101" pitchFamily="49" charset="-122"/>
                          <a:cs typeface="方正黑体_GBK" charset="0"/>
                        </a:rPr>
                        <a:t>意义</a:t>
                      </a:r>
                      <a:endParaRPr lang="en-US" altLang="en-US" sz="2400" b="0">
                        <a:solidFill>
                          <a:srgbClr val="FF00FF"/>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彻底摧毁了我国存在两千多年的封建土地制度，消灭了地主阶级；农民翻了身，得到了土地，成为土地的主人，使人民政权更加巩固</a:t>
                      </a:r>
                    </a:p>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大大解放了农村生产力。农业生产获得迅速恢复和发展，为国家的工业化建设准备了条件</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2499483" y="1415214"/>
            <a:ext cx="6874510" cy="850965"/>
            <a:chOff x="2291138" y="2250040"/>
            <a:chExt cx="6038553" cy="729465"/>
          </a:xfrm>
        </p:grpSpPr>
        <p:sp>
          <p:nvSpPr>
            <p:cNvPr id="15" name="圆角矩形 14"/>
            <p:cNvSpPr/>
            <p:nvPr/>
          </p:nvSpPr>
          <p:spPr>
            <a:xfrm>
              <a:off x="2291138" y="2363056"/>
              <a:ext cx="3659311" cy="503434"/>
            </a:xfrm>
            <a:prstGeom prst="roundRect">
              <a:avLst/>
            </a:prstGeom>
            <a:ln w="19050">
              <a:solidFill>
                <a:srgbClr val="01B0F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dirty="0"/>
            </a:p>
          </p:txBody>
        </p:sp>
        <p:sp>
          <p:nvSpPr>
            <p:cNvPr id="6" name="矩形 5"/>
            <p:cNvSpPr/>
            <p:nvPr/>
          </p:nvSpPr>
          <p:spPr>
            <a:xfrm>
              <a:off x="2988366" y="2351286"/>
              <a:ext cx="5341325" cy="514941"/>
            </a:xfrm>
            <a:prstGeom prst="rect">
              <a:avLst/>
            </a:prstGeom>
            <a:solidFill>
              <a:srgbClr val="01B0F0"/>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600" b="1" dirty="0">
                  <a:latin typeface="黑体" panose="02010609060101010101" pitchFamily="49" charset="-122"/>
                  <a:ea typeface="黑体" panose="02010609060101010101" pitchFamily="49" charset="-122"/>
                </a:rPr>
                <a:t>数据导航</a:t>
              </a:r>
              <a:r>
                <a:rPr kumimoji="1" lang="zh-CN" altLang="en-US" sz="3600" b="1" dirty="0" smtClean="0">
                  <a:latin typeface="黑体" panose="02010609060101010101" pitchFamily="49" charset="-122"/>
                  <a:ea typeface="黑体" panose="02010609060101010101" pitchFamily="49" charset="-122"/>
                </a:rPr>
                <a:t>  时空坐标</a:t>
              </a:r>
              <a:endParaRPr kumimoji="1" lang="zh-CN" altLang="en-US" sz="3600" b="1" dirty="0">
                <a:latin typeface="黑体" panose="02010609060101010101" pitchFamily="49" charset="-122"/>
                <a:ea typeface="黑体" panose="02010609060101010101" pitchFamily="49" charset="-122"/>
              </a:endParaRPr>
            </a:p>
          </p:txBody>
        </p:sp>
        <p:sp>
          <p:nvSpPr>
            <p:cNvPr id="17" name="椭圆 16"/>
            <p:cNvSpPr/>
            <p:nvPr/>
          </p:nvSpPr>
          <p:spPr>
            <a:xfrm>
              <a:off x="2599362" y="2250040"/>
              <a:ext cx="729465" cy="729465"/>
            </a:xfrm>
            <a:prstGeom prst="ellipse">
              <a:avLst/>
            </a:prstGeom>
            <a:solidFill>
              <a:srgbClr val="01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3600" b="1" dirty="0" smtClean="0">
                  <a:latin typeface="黑体" panose="02010609060101010101" pitchFamily="49" charset="-122"/>
                  <a:ea typeface="黑体" panose="02010609060101010101" pitchFamily="49" charset="-122"/>
                </a:rPr>
                <a:t>1</a:t>
              </a:r>
              <a:endParaRPr kumimoji="1" lang="zh-CN" altLang="en-US" sz="3600" b="1" dirty="0">
                <a:latin typeface="黑体" panose="02010609060101010101" pitchFamily="49" charset="-122"/>
                <a:ea typeface="黑体" panose="02010609060101010101" pitchFamily="49" charset="-122"/>
              </a:endParaRPr>
            </a:p>
          </p:txBody>
        </p:sp>
      </p:grpSp>
      <p:pic>
        <p:nvPicPr>
          <p:cNvPr id="220" name="09.eps" descr="id:2147515511;FounderCES"/>
          <p:cNvPicPr>
            <a:picLocks noChangeAspect="1"/>
          </p:cNvPicPr>
          <p:nvPr/>
        </p:nvPicPr>
        <p:blipFill>
          <a:blip r:embed="rId2"/>
          <a:stretch>
            <a:fillRect/>
          </a:stretch>
        </p:blipFill>
        <p:spPr>
          <a:xfrm>
            <a:off x="548005" y="2426970"/>
            <a:ext cx="11082655" cy="3789045"/>
          </a:xfrm>
          <a:prstGeom prst="rect">
            <a:avLst/>
          </a:prstGeom>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p:cNvSpPr/>
          <p:nvPr/>
        </p:nvSpPr>
        <p:spPr>
          <a:xfrm>
            <a:off x="2549073" y="2157324"/>
            <a:ext cx="3360089" cy="3221549"/>
          </a:xfrm>
          <a:prstGeom prst="roundRect">
            <a:avLst>
              <a:gd name="adj" fmla="val 4007"/>
            </a:avLst>
          </a:prstGeom>
          <a:solidFill>
            <a:schemeClr val="bg1">
              <a:lumMod val="95000"/>
            </a:schemeClr>
          </a:solidFill>
          <a:ln>
            <a:noFill/>
          </a:ln>
          <a:effectLst>
            <a:outerShdw blurRad="50800" dist="50800" dir="5400000" algn="ctr" rotWithShape="0">
              <a:srgbClr val="000000">
                <a:alpha val="15652"/>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5" name="文本框 4"/>
          <p:cNvSpPr txBox="1"/>
          <p:nvPr/>
        </p:nvSpPr>
        <p:spPr>
          <a:xfrm>
            <a:off x="2873988" y="2957815"/>
            <a:ext cx="2849714" cy="1445260"/>
          </a:xfrm>
          <a:prstGeom prst="rect">
            <a:avLst/>
          </a:prstGeom>
          <a:noFill/>
        </p:spPr>
        <p:txBody>
          <a:bodyPr wrap="square" rtlCol="0">
            <a:spAutoFit/>
          </a:bodyPr>
          <a:lstStyle/>
          <a:p>
            <a:r>
              <a:rPr lang="zh-CN" altLang="en-US"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rPr>
              <a:t>数据分析  </a:t>
            </a:r>
            <a:endParaRPr lang="en-US" altLang="zh-CN"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endParaRPr>
          </a:p>
          <a:p>
            <a:r>
              <a:rPr lang="zh-CN" altLang="en-US"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rPr>
              <a:t>拓展提升</a:t>
            </a:r>
          </a:p>
        </p:txBody>
      </p:sp>
      <p:sp>
        <p:nvSpPr>
          <p:cNvPr id="4" name="圆角矩形 3"/>
          <p:cNvSpPr/>
          <p:nvPr/>
        </p:nvSpPr>
        <p:spPr>
          <a:xfrm>
            <a:off x="5825681" y="1642717"/>
            <a:ext cx="286756" cy="4851699"/>
          </a:xfrm>
          <a:prstGeom prst="roundRect">
            <a:avLst>
              <a:gd name="adj" fmla="val 0"/>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 name="三角形 7"/>
          <p:cNvSpPr/>
          <p:nvPr/>
        </p:nvSpPr>
        <p:spPr>
          <a:xfrm>
            <a:off x="5622719" y="1117978"/>
            <a:ext cx="720619" cy="621223"/>
          </a:xfrm>
          <a:prstGeom prst="triangl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16" name="组合 15"/>
          <p:cNvGrpSpPr/>
          <p:nvPr/>
        </p:nvGrpSpPr>
        <p:grpSpPr>
          <a:xfrm>
            <a:off x="6783751" y="2730609"/>
            <a:ext cx="5107993" cy="2033253"/>
            <a:chOff x="3549527" y="2100735"/>
            <a:chExt cx="5107993" cy="2033253"/>
          </a:xfrm>
        </p:grpSpPr>
        <p:sp>
          <p:nvSpPr>
            <p:cNvPr id="18" name="文本框 2">
              <a:hlinkClick r:id="rId2" action="ppaction://hlinksldjump"/>
            </p:cNvPr>
            <p:cNvSpPr txBox="1"/>
            <p:nvPr/>
          </p:nvSpPr>
          <p:spPr>
            <a:xfrm>
              <a:off x="3559940" y="2100735"/>
              <a:ext cx="4838313" cy="460375"/>
            </a:xfrm>
            <a:prstGeom prst="rect">
              <a:avLst/>
            </a:prstGeom>
            <a:noFill/>
            <a:ln w="9525">
              <a:noFill/>
            </a:ln>
          </p:spPr>
          <p:txBody>
            <a:bodyPr wrap="square" anchor="t">
              <a:spAutoFit/>
            </a:bodyPr>
            <a:lstStyle/>
            <a:p>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  易错易混</a:t>
              </a:r>
              <a:endParaRPr lang="zh-CN" altLang="zh-CN" sz="2400" dirty="0">
                <a:latin typeface="黑体" panose="02010609060101010101" pitchFamily="49" charset="-122"/>
                <a:ea typeface="黑体" panose="02010609060101010101" pitchFamily="49" charset="-122"/>
              </a:endParaRPr>
            </a:p>
          </p:txBody>
        </p:sp>
        <p:sp>
          <p:nvSpPr>
            <p:cNvPr id="20" name="文本框 2">
              <a:hlinkClick r:id="rId3" action="ppaction://hlinksldjump"/>
            </p:cNvPr>
            <p:cNvSpPr txBox="1"/>
            <p:nvPr/>
          </p:nvSpPr>
          <p:spPr>
            <a:xfrm>
              <a:off x="3549527" y="2885350"/>
              <a:ext cx="4838313" cy="460375"/>
            </a:xfrm>
            <a:prstGeom prst="rect">
              <a:avLst/>
            </a:prstGeom>
            <a:noFill/>
            <a:ln w="9525">
              <a:noFill/>
            </a:ln>
          </p:spPr>
          <p:txBody>
            <a:bodyPr wrap="square" anchor="t">
              <a:spAutoFit/>
            </a:bodyPr>
            <a:lstStyle/>
            <a:p>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  问题探究</a:t>
              </a:r>
              <a:endParaRPr lang="zh-CN" altLang="zh-CN" sz="2400" dirty="0">
                <a:latin typeface="黑体" panose="02010609060101010101" pitchFamily="49" charset="-122"/>
                <a:ea typeface="黑体" panose="02010609060101010101" pitchFamily="49" charset="-122"/>
              </a:endParaRPr>
            </a:p>
          </p:txBody>
        </p:sp>
        <p:sp>
          <p:nvSpPr>
            <p:cNvPr id="23" name="文本框 2">
              <a:hlinkClick r:id="rId4" action="ppaction://hlinksldjump"/>
            </p:cNvPr>
            <p:cNvSpPr txBox="1"/>
            <p:nvPr/>
          </p:nvSpPr>
          <p:spPr>
            <a:xfrm>
              <a:off x="3559940" y="3673613"/>
              <a:ext cx="5097580" cy="460375"/>
            </a:xfrm>
            <a:prstGeom prst="rect">
              <a:avLst/>
            </a:prstGeom>
            <a:noFill/>
            <a:ln w="9525">
              <a:noFill/>
            </a:ln>
          </p:spPr>
          <p:txBody>
            <a:bodyPr wrap="square" anchor="t">
              <a:spAutoFit/>
            </a:bodyPr>
            <a:lstStyle/>
            <a:p>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  比较异同</a:t>
              </a:r>
              <a:endParaRPr lang="zh-CN" altLang="zh-CN" sz="2400" dirty="0">
                <a:latin typeface="黑体" panose="02010609060101010101" pitchFamily="49" charset="-122"/>
                <a:ea typeface="黑体" panose="02010609060101010101" pitchFamily="49" charset="-122"/>
              </a:endParaRPr>
            </a:p>
          </p:txBody>
        </p:sp>
      </p:gr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8071557" y="824822"/>
            <a:ext cx="1746910" cy="457900"/>
            <a:chOff x="8480182" y="1575737"/>
            <a:chExt cx="1678579" cy="520692"/>
          </a:xfrm>
        </p:grpSpPr>
        <p:sp>
          <p:nvSpPr>
            <p:cNvPr id="25" name="圆角矩形 2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文本框 25">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pSp>
        <p:nvGrpSpPr>
          <p:cNvPr id="15" name="组合 14"/>
          <p:cNvGrpSpPr/>
          <p:nvPr/>
        </p:nvGrpSpPr>
        <p:grpSpPr>
          <a:xfrm>
            <a:off x="2462936" y="1410471"/>
            <a:ext cx="6901929" cy="850965"/>
            <a:chOff x="2291138" y="2250040"/>
            <a:chExt cx="6062638" cy="729465"/>
          </a:xfrm>
        </p:grpSpPr>
        <p:sp>
          <p:nvSpPr>
            <p:cNvPr id="20" name="圆角矩形 19"/>
            <p:cNvSpPr/>
            <p:nvPr/>
          </p:nvSpPr>
          <p:spPr>
            <a:xfrm>
              <a:off x="2291138" y="2363056"/>
              <a:ext cx="3659311" cy="503434"/>
            </a:xfrm>
            <a:prstGeom prst="roundRect">
              <a:avLst/>
            </a:prstGeom>
            <a:ln w="19050">
              <a:solidFill>
                <a:srgbClr val="01B0F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dirty="0"/>
            </a:p>
          </p:txBody>
        </p:sp>
        <p:sp>
          <p:nvSpPr>
            <p:cNvPr id="21" name="矩形 20"/>
            <p:cNvSpPr/>
            <p:nvPr/>
          </p:nvSpPr>
          <p:spPr>
            <a:xfrm>
              <a:off x="2964093" y="2363056"/>
              <a:ext cx="5389683" cy="503434"/>
            </a:xfrm>
            <a:prstGeom prst="rect">
              <a:avLst/>
            </a:prstGeom>
            <a:solidFill>
              <a:srgbClr val="01B0F0"/>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600" b="1" dirty="0" smtClean="0">
                  <a:latin typeface="黑体" panose="02010609060101010101" pitchFamily="49" charset="-122"/>
                  <a:ea typeface="黑体" panose="02010609060101010101" pitchFamily="49" charset="-122"/>
                </a:rPr>
                <a:t>数据分析  拓展提升</a:t>
              </a:r>
              <a:endParaRPr kumimoji="1" lang="zh-CN" altLang="en-US" sz="3600" b="1" dirty="0">
                <a:latin typeface="黑体" panose="02010609060101010101" pitchFamily="49" charset="-122"/>
                <a:ea typeface="黑体" panose="02010609060101010101" pitchFamily="49" charset="-122"/>
              </a:endParaRPr>
            </a:p>
          </p:txBody>
        </p:sp>
        <p:sp>
          <p:nvSpPr>
            <p:cNvPr id="23" name="椭圆 22"/>
            <p:cNvSpPr/>
            <p:nvPr/>
          </p:nvSpPr>
          <p:spPr>
            <a:xfrm>
              <a:off x="2599362" y="2250040"/>
              <a:ext cx="729465" cy="729465"/>
            </a:xfrm>
            <a:prstGeom prst="ellipse">
              <a:avLst/>
            </a:prstGeom>
            <a:solidFill>
              <a:srgbClr val="01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3600" b="1" dirty="0" smtClean="0">
                  <a:latin typeface="黑体" panose="02010609060101010101" pitchFamily="49" charset="-122"/>
                  <a:ea typeface="黑体" panose="02010609060101010101" pitchFamily="49" charset="-122"/>
                </a:rPr>
                <a:t>5</a:t>
              </a:r>
              <a:endParaRPr kumimoji="1" lang="zh-CN" altLang="en-US" sz="3600" b="1" dirty="0">
                <a:latin typeface="黑体" panose="02010609060101010101" pitchFamily="49" charset="-122"/>
                <a:ea typeface="黑体" panose="02010609060101010101" pitchFamily="49" charset="-122"/>
              </a:endParaRPr>
            </a:p>
          </p:txBody>
        </p:sp>
      </p:grpSp>
      <p:grpSp>
        <p:nvGrpSpPr>
          <p:cNvPr id="6" name="组合 5"/>
          <p:cNvGrpSpPr/>
          <p:nvPr/>
        </p:nvGrpSpPr>
        <p:grpSpPr>
          <a:xfrm>
            <a:off x="710818" y="2368113"/>
            <a:ext cx="3103246" cy="580390"/>
            <a:chOff x="2455866" y="664479"/>
            <a:chExt cx="2770987" cy="580390"/>
          </a:xfrm>
        </p:grpSpPr>
        <p:sp>
          <p:nvSpPr>
            <p:cNvPr id="7" name="圆角矩形 6">
              <a:hlinkClick r:id=""/>
            </p:cNvPr>
            <p:cNvSpPr/>
            <p:nvPr>
              <p:custDataLst>
                <p:tags r:id="rId1"/>
              </p:custDataLst>
            </p:nvPr>
          </p:nvSpPr>
          <p:spPr>
            <a:xfrm flipH="1">
              <a:off x="2642413" y="664479"/>
              <a:ext cx="2584440" cy="580390"/>
            </a:xfrm>
            <a:prstGeom prst="snip1Rect">
              <a:avLst/>
            </a:prstGeom>
            <a:noFill/>
            <a:ln w="22225">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l" fontAlgn="auto"/>
              <a:r>
                <a:rPr lang="en-US" altLang="zh-CN" sz="28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 </a:t>
              </a:r>
              <a:r>
                <a:rPr lang="zh-CN" altLang="en-US" sz="28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易错易混</a:t>
              </a:r>
            </a:p>
          </p:txBody>
        </p:sp>
        <p:sp>
          <p:nvSpPr>
            <p:cNvPr id="8" name="圆角矩形 7"/>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prstClr val="white"/>
                </a:solidFill>
              </a:endParaRPr>
            </a:p>
          </p:txBody>
        </p:sp>
      </p:grpSp>
      <p:sp>
        <p:nvSpPr>
          <p:cNvPr id="2" name="文本框 1"/>
          <p:cNvSpPr txBox="1"/>
          <p:nvPr/>
        </p:nvSpPr>
        <p:spPr>
          <a:xfrm>
            <a:off x="681990" y="3130550"/>
            <a:ext cx="10930255" cy="3415030"/>
          </a:xfrm>
          <a:prstGeom prst="rect">
            <a:avLst/>
          </a:prstGeom>
          <a:noFill/>
          <a:ln>
            <a:solidFill>
              <a:schemeClr val="tx1"/>
            </a:solidFill>
          </a:ln>
        </p:spPr>
        <p:txBody>
          <a:bodyPr wrap="square" rtlCol="0" anchor="t">
            <a:spAutoFit/>
          </a:bodyPr>
          <a:lstStyle/>
          <a:p>
            <a:pPr>
              <a:lnSpc>
                <a:spcPct val="150000"/>
              </a:lnSpc>
            </a:pPr>
            <a:r>
              <a:rPr lang="zh-CN" sz="24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en-US" altLang="zh-CN" sz="24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1</a:t>
            </a:r>
            <a:r>
              <a:rPr lang="zh-CN" sz="24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）中华人民共和国的成立意味着新民主主义革命基本取得胜利</a:t>
            </a:r>
            <a:r>
              <a:rPr lang="en-US" sz="24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sz="24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但并不是完全胜利。</a:t>
            </a:r>
            <a:endParaRPr lang="en-US" sz="2400">
              <a:solidFill>
                <a:srgbClr val="000000"/>
              </a:solidFill>
              <a:latin typeface="宋体" panose="02010600030101010101" pitchFamily="2" charset="-122"/>
              <a:ea typeface="宋体" panose="02010600030101010101" pitchFamily="2" charset="-122"/>
              <a:cs typeface="宋体" panose="02010600030101010101" pitchFamily="2" charset="-122"/>
              <a:sym typeface="+mn-ea"/>
            </a:endParaRPr>
          </a:p>
          <a:p>
            <a:pPr>
              <a:lnSpc>
                <a:spcPct val="150000"/>
              </a:lnSpc>
            </a:pPr>
            <a:r>
              <a:rPr lang="zh-CN" sz="24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en-US" altLang="zh-CN" sz="24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2</a:t>
            </a:r>
            <a:r>
              <a:rPr lang="zh-CN" sz="24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）《中国人民政治协商会议共同纲领》具有临时宪法的作用</a:t>
            </a:r>
            <a:r>
              <a:rPr lang="en-US" sz="24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sz="24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但不是宪法。</a:t>
            </a:r>
            <a:endParaRPr lang="en-US" sz="2400">
              <a:solidFill>
                <a:srgbClr val="000000"/>
              </a:solidFill>
              <a:latin typeface="宋体" panose="02010600030101010101" pitchFamily="2" charset="-122"/>
              <a:ea typeface="宋体" panose="02010600030101010101" pitchFamily="2" charset="-122"/>
              <a:cs typeface="宋体" panose="02010600030101010101" pitchFamily="2" charset="-122"/>
              <a:sym typeface="+mn-ea"/>
            </a:endParaRPr>
          </a:p>
          <a:p>
            <a:pPr>
              <a:lnSpc>
                <a:spcPct val="150000"/>
              </a:lnSpc>
            </a:pPr>
            <a:r>
              <a:rPr lang="zh-CN" sz="24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en-US" altLang="zh-CN" sz="24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3</a:t>
            </a:r>
            <a:r>
              <a:rPr lang="zh-CN" sz="24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）中华人民共和国成立的标志是开国大典的举行</a:t>
            </a:r>
            <a:r>
              <a:rPr lang="en-US" sz="24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sz="24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而不是第一届中国人民政治协商会议的召开。</a:t>
            </a:r>
            <a:endParaRPr lang="en-US" sz="2400">
              <a:solidFill>
                <a:srgbClr val="000000"/>
              </a:solidFill>
              <a:latin typeface="宋体" panose="02010600030101010101" pitchFamily="2" charset="-122"/>
              <a:ea typeface="宋体" panose="02010600030101010101" pitchFamily="2" charset="-122"/>
              <a:cs typeface="宋体" panose="02010600030101010101" pitchFamily="2" charset="-122"/>
              <a:sym typeface="+mn-ea"/>
            </a:endParaRPr>
          </a:p>
          <a:p>
            <a:pPr>
              <a:lnSpc>
                <a:spcPct val="150000"/>
              </a:lnSpc>
            </a:pPr>
            <a:r>
              <a:rPr lang="zh-CN" sz="24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en-US" altLang="zh-CN" sz="24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4</a:t>
            </a:r>
            <a:r>
              <a:rPr lang="zh-CN" sz="24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）西藏和平解放标志着祖国大陆的统一</a:t>
            </a:r>
            <a:r>
              <a:rPr lang="en-US" sz="24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sz="24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而不是祖国的完全统一。</a:t>
            </a:r>
            <a:endParaRPr lang="zh-CN" altLang="en-US" sz="240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8071557" y="824822"/>
            <a:ext cx="1746910" cy="457900"/>
            <a:chOff x="8480182" y="1575737"/>
            <a:chExt cx="1678579" cy="520692"/>
          </a:xfrm>
        </p:grpSpPr>
        <p:sp>
          <p:nvSpPr>
            <p:cNvPr id="25" name="圆角矩形 2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文本框 25">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02" name="文本框 101"/>
          <p:cNvSpPr txBox="1"/>
          <p:nvPr/>
        </p:nvSpPr>
        <p:spPr>
          <a:xfrm>
            <a:off x="600075" y="1482725"/>
            <a:ext cx="11034395" cy="4965065"/>
          </a:xfrm>
          <a:prstGeom prst="rect">
            <a:avLst/>
          </a:prstGeom>
          <a:noFill/>
          <a:ln w="9525">
            <a:solidFill>
              <a:schemeClr val="tx1"/>
            </a:solidFill>
          </a:ln>
        </p:spPr>
        <p:txBody>
          <a:bodyPr wrap="square">
            <a:spAutoFit/>
          </a:bodyPr>
          <a:lstStyle/>
          <a:p>
            <a:pPr indent="0">
              <a:lnSpc>
                <a:spcPct val="120000"/>
              </a:lnSpc>
            </a:pP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5</a:t>
            </a: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）抗日战争是中国近代以来中国人民第一次反抗外来侵略取得完全胜利的战争</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抗美援朝战争是中华人民共和国成立以来中国抗击外来侵略取得胜利的战争。</a:t>
            </a:r>
            <a:endParaRPr 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nSpc>
                <a:spcPct val="120000"/>
              </a:lnSpc>
            </a:pP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6</a:t>
            </a: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）上甘岭战役中涌现出来的英雄人物是黄继光</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邱少云的事迹不是发生在这次战役中。</a:t>
            </a:r>
            <a:endParaRPr 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nSpc>
                <a:spcPct val="120000"/>
              </a:lnSpc>
            </a:pP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7</a:t>
            </a: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）中国结束两千多年君主专制制度的标志是辛亥革命</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结束半殖民地半封建社会历史的标志是中华人民共和国的成立</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结束两千多年封建土地制度的标志是</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1952</a:t>
            </a: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年基本完成的土地改革。</a:t>
            </a:r>
            <a:endParaRPr 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nSpc>
                <a:spcPct val="120000"/>
              </a:lnSpc>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8</a:t>
            </a: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1952</a:t>
            </a: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年土地改革废除地主阶级封建剥削的土地所有制</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实行农民的土地所有制</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是由地主阶级的土地私有变为农民的土地私有</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都是土地私有制。</a:t>
            </a:r>
            <a:endParaRPr 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nSpc>
                <a:spcPct val="120000"/>
              </a:lnSpc>
            </a:pP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9</a:t>
            </a: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）农民土地所有制与地主阶级土地所有制最大的区别是农民土地所有制不存在剥削。</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8071557" y="824822"/>
            <a:ext cx="1746910" cy="457900"/>
            <a:chOff x="8480182" y="1575737"/>
            <a:chExt cx="1678579" cy="520692"/>
          </a:xfrm>
        </p:grpSpPr>
        <p:sp>
          <p:nvSpPr>
            <p:cNvPr id="25" name="圆角矩形 2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文本框 25">
              <a:hlinkClick r:id="rId4"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pSp>
        <p:nvGrpSpPr>
          <p:cNvPr id="3" name="组合 2"/>
          <p:cNvGrpSpPr/>
          <p:nvPr/>
        </p:nvGrpSpPr>
        <p:grpSpPr>
          <a:xfrm>
            <a:off x="678433" y="1282898"/>
            <a:ext cx="3103246" cy="580390"/>
            <a:chOff x="2455866" y="664479"/>
            <a:chExt cx="2770987" cy="580390"/>
          </a:xfrm>
        </p:grpSpPr>
        <p:sp>
          <p:nvSpPr>
            <p:cNvPr id="4" name="圆角矩形 6">
              <a:hlinkClick r:id=""/>
            </p:cNvPr>
            <p:cNvSpPr/>
            <p:nvPr>
              <p:custDataLst>
                <p:tags r:id="rId2"/>
              </p:custDataLst>
            </p:nvPr>
          </p:nvSpPr>
          <p:spPr>
            <a:xfrm flipH="1">
              <a:off x="2642413" y="664479"/>
              <a:ext cx="2584440" cy="580390"/>
            </a:xfrm>
            <a:prstGeom prst="snip1Rect">
              <a:avLst/>
            </a:prstGeom>
            <a:noFill/>
            <a:ln w="22225">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l" fontAlgn="auto"/>
              <a:r>
                <a:rPr lang="en-US" altLang="zh-CN" sz="28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 </a:t>
              </a:r>
              <a:r>
                <a:rPr lang="zh-CN" altLang="zh-CN" sz="28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问题探究</a:t>
              </a:r>
            </a:p>
          </p:txBody>
        </p:sp>
        <p:sp>
          <p:nvSpPr>
            <p:cNvPr id="6" name="圆角矩形 5"/>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prstClr val="white"/>
                </a:solidFill>
              </a:endParaRPr>
            </a:p>
          </p:txBody>
        </p:sp>
      </p:grpSp>
      <p:graphicFrame>
        <p:nvGraphicFramePr>
          <p:cNvPr id="5" name="表格 4"/>
          <p:cNvGraphicFramePr/>
          <p:nvPr>
            <p:custDataLst>
              <p:tags r:id="rId1"/>
            </p:custDataLst>
          </p:nvPr>
        </p:nvGraphicFramePr>
        <p:xfrm>
          <a:off x="720090" y="2086610"/>
          <a:ext cx="10425430" cy="4389120"/>
        </p:xfrm>
        <a:graphic>
          <a:graphicData uri="http://schemas.openxmlformats.org/drawingml/2006/table">
            <a:tbl>
              <a:tblPr firstRow="1" bandRow="1">
                <a:tableStyleId>{5940675A-B579-460E-94D1-54222C63F5DA}</a:tableStyleId>
              </a:tblPr>
              <a:tblGrid>
                <a:gridCol w="1296670"/>
                <a:gridCol w="9128760"/>
              </a:tblGrid>
              <a:tr h="461010">
                <a:tc gridSpan="2">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黑体" panose="02010609060101010101" pitchFamily="49" charset="-122"/>
                        </a:rPr>
                        <a:t>探究一：新民主主义革命胜利的基本经验</a:t>
                      </a:r>
                      <a:r>
                        <a:rPr lang="zh-CN" altLang="en-US" sz="2400" b="0">
                          <a:solidFill>
                            <a:srgbClr val="000000"/>
                          </a:solidFill>
                          <a:latin typeface="黑体" panose="02010609060101010101" pitchFamily="49" charset="-122"/>
                          <a:ea typeface="黑体" panose="02010609060101010101" pitchFamily="49" charset="-122"/>
                          <a:cs typeface="黑体" panose="02010609060101010101" pitchFamily="49" charset="-122"/>
                        </a:rPr>
                        <a:t>（</a:t>
                      </a:r>
                      <a:r>
                        <a:rPr lang="en-US" sz="2400">
                          <a:solidFill>
                            <a:srgbClr val="000000"/>
                          </a:solidFill>
                          <a:latin typeface="黑体" panose="02010609060101010101" pitchFamily="49" charset="-122"/>
                          <a:ea typeface="黑体" panose="02010609060101010101" pitchFamily="49" charset="-122"/>
                          <a:cs typeface="黑体" panose="02010609060101010101" pitchFamily="49" charset="-122"/>
                          <a:sym typeface="+mn-ea"/>
                        </a:rPr>
                        <a:t>胜利原因</a:t>
                      </a:r>
                      <a:r>
                        <a:rPr lang="zh-CN" altLang="en-US" sz="2400" b="0">
                          <a:solidFill>
                            <a:srgbClr val="000000"/>
                          </a:solidFill>
                          <a:latin typeface="黑体" panose="02010609060101010101" pitchFamily="49" charset="-122"/>
                          <a:ea typeface="黑体" panose="02010609060101010101" pitchFamily="49" charset="-122"/>
                          <a:cs typeface="黑体" panose="02010609060101010101" pitchFamily="49" charset="-122"/>
                        </a:rPr>
                        <a:t>）</a:t>
                      </a:r>
                      <a:endParaRPr lang="en-US" altLang="en-US" sz="2400" b="0">
                        <a:solidFill>
                          <a:srgbClr val="000000"/>
                        </a:solidFill>
                        <a:latin typeface="黑体" panose="02010609060101010101" pitchFamily="49" charset="-122"/>
                        <a:ea typeface="黑体" panose="02010609060101010101" pitchFamily="49" charset="-122"/>
                        <a:cs typeface="黑体" panose="02010609060101010101" pitchFamily="49"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r>
              <a:tr h="320675">
                <a:tc>
                  <a:txBody>
                    <a:bodyPr/>
                    <a:lstStyle/>
                    <a:p>
                      <a:pPr indent="0" algn="ctr">
                        <a:lnSpc>
                          <a:spcPct val="150000"/>
                        </a:lnSpc>
                        <a:buNone/>
                      </a:pPr>
                      <a:r>
                        <a:rPr lang="en-US" sz="2400" b="0">
                          <a:solidFill>
                            <a:srgbClr val="FF00FF"/>
                          </a:solidFill>
                          <a:latin typeface="黑体" panose="02010609060101010101" pitchFamily="49" charset="-122"/>
                          <a:ea typeface="黑体" panose="02010609060101010101" pitchFamily="49" charset="-122"/>
                          <a:cs typeface="方正黑体_GBK" charset="0"/>
                        </a:rPr>
                        <a:t>领导核心</a:t>
                      </a:r>
                      <a:endParaRPr lang="en-US" altLang="en-US" sz="2400" b="0">
                        <a:solidFill>
                          <a:srgbClr val="FF00FF"/>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中国共产党的正确领导，制定了正确的战略战术</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572770">
                <a:tc>
                  <a:txBody>
                    <a:bodyPr/>
                    <a:lstStyle/>
                    <a:p>
                      <a:pPr indent="0" algn="ctr">
                        <a:lnSpc>
                          <a:spcPct val="150000"/>
                        </a:lnSpc>
                        <a:buNone/>
                      </a:pPr>
                      <a:r>
                        <a:rPr lang="en-US" sz="2400" b="0">
                          <a:solidFill>
                            <a:srgbClr val="FF00FF"/>
                          </a:solidFill>
                          <a:latin typeface="黑体" panose="02010609060101010101" pitchFamily="49" charset="-122"/>
                          <a:ea typeface="黑体" panose="02010609060101010101" pitchFamily="49" charset="-122"/>
                          <a:cs typeface="方正黑体_GBK" charset="0"/>
                        </a:rPr>
                        <a:t>指导思想</a:t>
                      </a:r>
                      <a:endParaRPr lang="en-US" altLang="en-US" sz="2400" b="0">
                        <a:solidFill>
                          <a:srgbClr val="FF00FF"/>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马克思主义、毛泽东思想的理论指导，走新民主主义向社会主义发展的道路</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92735">
                <a:tc>
                  <a:txBody>
                    <a:bodyPr/>
                    <a:lstStyle/>
                    <a:p>
                      <a:pPr indent="0" algn="ctr">
                        <a:lnSpc>
                          <a:spcPct val="150000"/>
                        </a:lnSpc>
                        <a:buNone/>
                      </a:pPr>
                      <a:r>
                        <a:rPr lang="en-US" sz="2400" b="0">
                          <a:solidFill>
                            <a:srgbClr val="FF00FF"/>
                          </a:solidFill>
                          <a:latin typeface="黑体" panose="02010609060101010101" pitchFamily="49" charset="-122"/>
                          <a:ea typeface="黑体" panose="02010609060101010101" pitchFamily="49" charset="-122"/>
                          <a:cs typeface="方正黑体_GBK" charset="0"/>
                        </a:rPr>
                        <a:t>人民军队</a:t>
                      </a:r>
                      <a:endParaRPr lang="en-US" altLang="en-US" sz="2400" b="0">
                        <a:solidFill>
                          <a:srgbClr val="FF00FF"/>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有一支人民的革命军队，坚持武装斗争</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419100">
                <a:tc>
                  <a:txBody>
                    <a:bodyPr/>
                    <a:lstStyle/>
                    <a:p>
                      <a:pPr indent="0" algn="ctr">
                        <a:lnSpc>
                          <a:spcPct val="150000"/>
                        </a:lnSpc>
                        <a:buNone/>
                      </a:pPr>
                      <a:r>
                        <a:rPr lang="en-US" sz="2400" b="0">
                          <a:solidFill>
                            <a:srgbClr val="FF00FF"/>
                          </a:solidFill>
                          <a:latin typeface="黑体" panose="02010609060101010101" pitchFamily="49" charset="-122"/>
                          <a:ea typeface="黑体" panose="02010609060101010101" pitchFamily="49" charset="-122"/>
                          <a:cs typeface="方正黑体_GBK" charset="0"/>
                        </a:rPr>
                        <a:t>统一战线</a:t>
                      </a:r>
                      <a:endParaRPr lang="en-US" altLang="en-US" sz="2400" b="0">
                        <a:solidFill>
                          <a:srgbClr val="FF00FF"/>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组成一个最广泛的革命统一战线，团结了一切可以团结的力量，共同奋斗</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348615">
                <a:tc>
                  <a:txBody>
                    <a:bodyPr/>
                    <a:lstStyle/>
                    <a:p>
                      <a:pPr indent="0" algn="ctr">
                        <a:lnSpc>
                          <a:spcPct val="150000"/>
                        </a:lnSpc>
                        <a:buNone/>
                      </a:pPr>
                      <a:r>
                        <a:rPr lang="en-US" sz="2400" b="0">
                          <a:solidFill>
                            <a:srgbClr val="FF00FF"/>
                          </a:solidFill>
                          <a:latin typeface="黑体" panose="02010609060101010101" pitchFamily="49" charset="-122"/>
                          <a:ea typeface="黑体" panose="02010609060101010101" pitchFamily="49" charset="-122"/>
                          <a:cs typeface="方正黑体_GBK" charset="0"/>
                        </a:rPr>
                        <a:t>人民群众</a:t>
                      </a:r>
                      <a:endParaRPr lang="en-US" altLang="en-US" sz="2400" b="0">
                        <a:solidFill>
                          <a:srgbClr val="FF00FF"/>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得到广大人民群众的积极支持</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8071557" y="824822"/>
            <a:ext cx="1746910" cy="457900"/>
            <a:chOff x="8480182" y="1575737"/>
            <a:chExt cx="1678579" cy="520692"/>
          </a:xfrm>
        </p:grpSpPr>
        <p:sp>
          <p:nvSpPr>
            <p:cNvPr id="25" name="圆角矩形 2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文本框 25">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p:nvPr>
            <p:custDataLst>
              <p:tags r:id="rId1"/>
            </p:custDataLst>
          </p:nvPr>
        </p:nvGraphicFramePr>
        <p:xfrm>
          <a:off x="640715" y="1506855"/>
          <a:ext cx="10966450" cy="5174615"/>
        </p:xfrm>
        <a:graphic>
          <a:graphicData uri="http://schemas.openxmlformats.org/drawingml/2006/table">
            <a:tbl>
              <a:tblPr firstRow="1" bandRow="1">
                <a:tableStyleId>{5940675A-B579-460E-94D1-54222C63F5DA}</a:tableStyleId>
              </a:tblPr>
              <a:tblGrid>
                <a:gridCol w="1181735"/>
                <a:gridCol w="9784715"/>
              </a:tblGrid>
              <a:tr h="365760">
                <a:tc gridSpan="2">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黑体" panose="02010609060101010101" pitchFamily="49" charset="-122"/>
                        </a:rPr>
                        <a:t>探究二：抗美援朝战争取得胜利的原因</a:t>
                      </a:r>
                      <a:endParaRPr lang="en-US" altLang="en-US" sz="2400" b="0">
                        <a:solidFill>
                          <a:srgbClr val="000000"/>
                        </a:solidFill>
                        <a:latin typeface="黑体" panose="02010609060101010101" pitchFamily="49" charset="-122"/>
                        <a:ea typeface="黑体" panose="02010609060101010101" pitchFamily="49" charset="-122"/>
                        <a:cs typeface="黑体" panose="02010609060101010101" pitchFamily="49"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r>
              <a:tr h="1097280">
                <a:tc>
                  <a:txBody>
                    <a:bodyPr/>
                    <a:lstStyle/>
                    <a:p>
                      <a:pPr indent="0" algn="ctr">
                        <a:lnSpc>
                          <a:spcPct val="150000"/>
                        </a:lnSpc>
                        <a:buNone/>
                      </a:pPr>
                      <a:r>
                        <a:rPr lang="en-US" sz="2400" b="0">
                          <a:solidFill>
                            <a:srgbClr val="FF00FF"/>
                          </a:solidFill>
                          <a:latin typeface="黑体" panose="02010609060101010101" pitchFamily="49" charset="-122"/>
                          <a:ea typeface="黑体" panose="02010609060101010101" pitchFamily="49" charset="-122"/>
                          <a:cs typeface="方正黑体_GBK" charset="0"/>
                        </a:rPr>
                        <a:t>战争</a:t>
                      </a:r>
                    </a:p>
                    <a:p>
                      <a:pPr indent="0" algn="ctr">
                        <a:lnSpc>
                          <a:spcPct val="150000"/>
                        </a:lnSpc>
                        <a:buNone/>
                      </a:pPr>
                      <a:r>
                        <a:rPr lang="en-US" sz="2400" b="0">
                          <a:solidFill>
                            <a:srgbClr val="FF00FF"/>
                          </a:solidFill>
                          <a:latin typeface="黑体" panose="02010609060101010101" pitchFamily="49" charset="-122"/>
                          <a:ea typeface="黑体" panose="02010609060101010101" pitchFamily="49" charset="-122"/>
                          <a:cs typeface="方正黑体_GBK" charset="0"/>
                        </a:rPr>
                        <a:t>性质</a:t>
                      </a:r>
                      <a:endParaRPr lang="en-US" altLang="en-US" sz="2400" b="0">
                        <a:solidFill>
                          <a:srgbClr val="FF00FF"/>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我们所进行的是正义的战争，“抗美援朝，保家卫国”这一崇高的战争目的，集中体现了中国人民反抗侵略、保卫和平的坚强意志，因而唤起了全国人民巨大的爱国热情，并得到了世界爱好和平人士的同情和支持</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731520">
                <a:tc>
                  <a:txBody>
                    <a:bodyPr/>
                    <a:lstStyle/>
                    <a:p>
                      <a:pPr indent="0" algn="ctr">
                        <a:lnSpc>
                          <a:spcPct val="150000"/>
                        </a:lnSpc>
                        <a:buNone/>
                      </a:pPr>
                      <a:r>
                        <a:rPr lang="en-US" sz="2400" b="0">
                          <a:solidFill>
                            <a:srgbClr val="FF00FF"/>
                          </a:solidFill>
                          <a:latin typeface="黑体" panose="02010609060101010101" pitchFamily="49" charset="-122"/>
                          <a:ea typeface="黑体" panose="02010609060101010101" pitchFamily="49" charset="-122"/>
                          <a:cs typeface="方正黑体_GBK" charset="0"/>
                        </a:rPr>
                        <a:t>正确</a:t>
                      </a:r>
                    </a:p>
                    <a:p>
                      <a:pPr indent="0" algn="ctr">
                        <a:lnSpc>
                          <a:spcPct val="150000"/>
                        </a:lnSpc>
                        <a:buNone/>
                      </a:pPr>
                      <a:r>
                        <a:rPr lang="en-US" sz="2400" b="0">
                          <a:solidFill>
                            <a:srgbClr val="FF00FF"/>
                          </a:solidFill>
                          <a:latin typeface="黑体" panose="02010609060101010101" pitchFamily="49" charset="-122"/>
                          <a:ea typeface="黑体" panose="02010609060101010101" pitchFamily="49" charset="-122"/>
                          <a:cs typeface="方正黑体_GBK" charset="0"/>
                        </a:rPr>
                        <a:t>领导</a:t>
                      </a:r>
                      <a:endParaRPr lang="en-US" altLang="en-US" sz="2400" b="0">
                        <a:solidFill>
                          <a:srgbClr val="FF00FF"/>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我们有中国共产党的正确领导，全国人民万众一心，同仇敌忾，表现出了强大的民族凝聚力和空前的爱国热情</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097280">
                <a:tc>
                  <a:txBody>
                    <a:bodyPr/>
                    <a:lstStyle/>
                    <a:p>
                      <a:pPr indent="0" algn="ctr">
                        <a:lnSpc>
                          <a:spcPct val="150000"/>
                        </a:lnSpc>
                        <a:buNone/>
                      </a:pPr>
                      <a:r>
                        <a:rPr lang="en-US" sz="2400" b="0">
                          <a:solidFill>
                            <a:srgbClr val="FF00FF"/>
                          </a:solidFill>
                          <a:latin typeface="黑体" panose="02010609060101010101" pitchFamily="49" charset="-122"/>
                          <a:ea typeface="黑体" panose="02010609060101010101" pitchFamily="49" charset="-122"/>
                          <a:cs typeface="方正黑体_GBK" charset="0"/>
                        </a:rPr>
                        <a:t>战略</a:t>
                      </a:r>
                    </a:p>
                    <a:p>
                      <a:pPr indent="0" algn="ctr">
                        <a:lnSpc>
                          <a:spcPct val="150000"/>
                        </a:lnSpc>
                        <a:buNone/>
                      </a:pPr>
                      <a:r>
                        <a:rPr lang="en-US" sz="2400" b="0">
                          <a:solidFill>
                            <a:srgbClr val="FF00FF"/>
                          </a:solidFill>
                          <a:latin typeface="黑体" panose="02010609060101010101" pitchFamily="49" charset="-122"/>
                          <a:ea typeface="黑体" panose="02010609060101010101" pitchFamily="49" charset="-122"/>
                          <a:cs typeface="方正黑体_GBK" charset="0"/>
                        </a:rPr>
                        <a:t>战术</a:t>
                      </a:r>
                      <a:endParaRPr lang="en-US" altLang="en-US" sz="2400" b="0">
                        <a:solidFill>
                          <a:srgbClr val="FF00FF"/>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我们有毛泽东、周恩来、彭德怀等久经考验的老一辈无产阶级革命家、军事家指导和指挥战争；他们以正确而及时的战争方略，指导中国人民志愿军在朝鲜战场上克敌制胜</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8071557" y="824822"/>
            <a:ext cx="1746910" cy="457900"/>
            <a:chOff x="8480182" y="1575737"/>
            <a:chExt cx="1678579" cy="520692"/>
          </a:xfrm>
        </p:grpSpPr>
        <p:sp>
          <p:nvSpPr>
            <p:cNvPr id="25" name="圆角矩形 2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文本框 25">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p:nvPr>
            <p:custDataLst>
              <p:tags r:id="rId1"/>
            </p:custDataLst>
          </p:nvPr>
        </p:nvGraphicFramePr>
        <p:xfrm>
          <a:off x="668655" y="1856105"/>
          <a:ext cx="10840085" cy="3729990"/>
        </p:xfrm>
        <a:graphic>
          <a:graphicData uri="http://schemas.openxmlformats.org/drawingml/2006/table">
            <a:tbl>
              <a:tblPr firstRow="1" bandRow="1">
                <a:tableStyleId>{5940675A-B579-460E-94D1-54222C63F5DA}</a:tableStyleId>
              </a:tblPr>
              <a:tblGrid>
                <a:gridCol w="1181735"/>
                <a:gridCol w="9658350"/>
              </a:tblGrid>
              <a:tr h="365760">
                <a:tc gridSpan="2">
                  <a:txBody>
                    <a:bodyPr/>
                    <a:lstStyle/>
                    <a:p>
                      <a:pPr indent="0" algn="ctr">
                        <a:lnSpc>
                          <a:spcPct val="170000"/>
                        </a:lnSpc>
                        <a:buNone/>
                      </a:pPr>
                      <a:r>
                        <a:rPr lang="en-US" sz="2400" b="0">
                          <a:solidFill>
                            <a:srgbClr val="000000"/>
                          </a:solidFill>
                          <a:latin typeface="黑体" panose="02010609060101010101" pitchFamily="49" charset="-122"/>
                          <a:ea typeface="黑体" panose="02010609060101010101" pitchFamily="49" charset="-122"/>
                          <a:cs typeface="黑体" panose="02010609060101010101" pitchFamily="49" charset="-122"/>
                        </a:rPr>
                        <a:t>探究二：抗美援朝战争取得胜利的原因</a:t>
                      </a:r>
                      <a:endParaRPr lang="en-US" altLang="en-US" sz="2400" b="0">
                        <a:solidFill>
                          <a:srgbClr val="000000"/>
                        </a:solidFill>
                        <a:latin typeface="黑体" panose="02010609060101010101" pitchFamily="49" charset="-122"/>
                        <a:ea typeface="黑体" panose="02010609060101010101" pitchFamily="49" charset="-122"/>
                        <a:cs typeface="黑体" panose="02010609060101010101" pitchFamily="49"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r>
              <a:tr h="731520">
                <a:tc>
                  <a:txBody>
                    <a:bodyPr/>
                    <a:lstStyle/>
                    <a:p>
                      <a:pPr indent="0" algn="ctr">
                        <a:lnSpc>
                          <a:spcPct val="170000"/>
                        </a:lnSpc>
                        <a:buNone/>
                      </a:pPr>
                      <a:r>
                        <a:rPr lang="en-US" sz="2400" b="0">
                          <a:solidFill>
                            <a:srgbClr val="FF00FF"/>
                          </a:solidFill>
                          <a:latin typeface="黑体" panose="02010609060101010101" pitchFamily="49" charset="-122"/>
                          <a:ea typeface="黑体" panose="02010609060101010101" pitchFamily="49" charset="-122"/>
                          <a:cs typeface="方正黑体_GBK" charset="0"/>
                        </a:rPr>
                        <a:t>人民</a:t>
                      </a:r>
                    </a:p>
                    <a:p>
                      <a:pPr indent="0" algn="ctr">
                        <a:lnSpc>
                          <a:spcPct val="170000"/>
                        </a:lnSpc>
                        <a:buNone/>
                      </a:pPr>
                      <a:r>
                        <a:rPr lang="en-US" sz="2400" b="0">
                          <a:solidFill>
                            <a:srgbClr val="FF00FF"/>
                          </a:solidFill>
                          <a:latin typeface="黑体" panose="02010609060101010101" pitchFamily="49" charset="-122"/>
                          <a:ea typeface="黑体" panose="02010609060101010101" pitchFamily="49" charset="-122"/>
                          <a:cs typeface="方正黑体_GBK" charset="0"/>
                        </a:rPr>
                        <a:t>群众</a:t>
                      </a:r>
                      <a:endParaRPr lang="en-US" altLang="en-US" sz="2400" b="0">
                        <a:solidFill>
                          <a:srgbClr val="FF00FF"/>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7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我们有不屈不挠的亿万人民的支援，在抗美援朝战争中，全国各民族、各阶层全力以赴支援前线，支援战争</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151255">
                <a:tc>
                  <a:txBody>
                    <a:bodyPr/>
                    <a:lstStyle/>
                    <a:p>
                      <a:pPr indent="0" algn="ctr">
                        <a:lnSpc>
                          <a:spcPct val="170000"/>
                        </a:lnSpc>
                        <a:buNone/>
                      </a:pPr>
                      <a:r>
                        <a:rPr lang="en-US" sz="2400" b="0">
                          <a:solidFill>
                            <a:srgbClr val="FF00FF"/>
                          </a:solidFill>
                          <a:latin typeface="黑体" panose="02010609060101010101" pitchFamily="49" charset="-122"/>
                          <a:ea typeface="黑体" panose="02010609060101010101" pitchFamily="49" charset="-122"/>
                          <a:cs typeface="方正黑体_GBK" charset="0"/>
                        </a:rPr>
                        <a:t>共同</a:t>
                      </a:r>
                    </a:p>
                    <a:p>
                      <a:pPr indent="0" algn="ctr">
                        <a:lnSpc>
                          <a:spcPct val="170000"/>
                        </a:lnSpc>
                        <a:buNone/>
                      </a:pPr>
                      <a:r>
                        <a:rPr lang="en-US" sz="2400" b="0">
                          <a:solidFill>
                            <a:srgbClr val="FF00FF"/>
                          </a:solidFill>
                          <a:latin typeface="黑体" panose="02010609060101010101" pitchFamily="49" charset="-122"/>
                          <a:ea typeface="黑体" panose="02010609060101010101" pitchFamily="49" charset="-122"/>
                          <a:cs typeface="方正黑体_GBK" charset="0"/>
                        </a:rPr>
                        <a:t>努力</a:t>
                      </a:r>
                      <a:endParaRPr lang="en-US" altLang="en-US" sz="2400" b="0">
                        <a:solidFill>
                          <a:srgbClr val="FF00FF"/>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7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中国人民志愿军和朝鲜军民团结起来英勇战斗是战争胜利的主要原因；中朝人民在战争中用鲜血凝成了伟大的战斗友谊，这是我们能够取得战争胜利的重要政治基础</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8071557" y="824822"/>
            <a:ext cx="1746910" cy="457900"/>
            <a:chOff x="8480182" y="1575737"/>
            <a:chExt cx="1678579" cy="520692"/>
          </a:xfrm>
        </p:grpSpPr>
        <p:sp>
          <p:nvSpPr>
            <p:cNvPr id="25" name="圆角矩形 2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文本框 25">
              <a:hlinkClick r:id="rId5"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pSp>
        <p:nvGrpSpPr>
          <p:cNvPr id="3" name="组合 2"/>
          <p:cNvGrpSpPr/>
          <p:nvPr/>
        </p:nvGrpSpPr>
        <p:grpSpPr>
          <a:xfrm>
            <a:off x="678433" y="1418153"/>
            <a:ext cx="3103246" cy="580390"/>
            <a:chOff x="2455866" y="664479"/>
            <a:chExt cx="2770987" cy="580390"/>
          </a:xfrm>
        </p:grpSpPr>
        <p:sp>
          <p:nvSpPr>
            <p:cNvPr id="4" name="圆角矩形 6">
              <a:hlinkClick r:id=""/>
            </p:cNvPr>
            <p:cNvSpPr/>
            <p:nvPr>
              <p:custDataLst>
                <p:tags r:id="rId2"/>
              </p:custDataLst>
            </p:nvPr>
          </p:nvSpPr>
          <p:spPr>
            <a:xfrm flipH="1">
              <a:off x="2642413" y="664479"/>
              <a:ext cx="2584440" cy="580390"/>
            </a:xfrm>
            <a:prstGeom prst="snip1Rect">
              <a:avLst/>
            </a:prstGeom>
            <a:noFill/>
            <a:ln w="22225">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l" fontAlgn="auto"/>
              <a:r>
                <a:rPr lang="en-US" altLang="zh-CN" sz="28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 </a:t>
              </a:r>
              <a:r>
                <a:rPr lang="zh-CN" altLang="en-US" sz="28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比较异同</a:t>
              </a:r>
            </a:p>
          </p:txBody>
        </p:sp>
        <p:sp>
          <p:nvSpPr>
            <p:cNvPr id="5" name="圆角矩形 4"/>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prstClr val="white"/>
                </a:solidFill>
              </a:endParaRPr>
            </a:p>
          </p:txBody>
        </p:sp>
      </p:grpSp>
      <p:sp>
        <p:nvSpPr>
          <p:cNvPr id="100" name="文本框 99"/>
          <p:cNvSpPr txBox="1"/>
          <p:nvPr/>
        </p:nvSpPr>
        <p:spPr>
          <a:xfrm>
            <a:off x="2854325" y="3836035"/>
            <a:ext cx="5080000" cy="252730"/>
          </a:xfrm>
          <a:prstGeom prst="rect">
            <a:avLst/>
          </a:prstGeom>
          <a:noFill/>
          <a:ln w="9525">
            <a:noFill/>
          </a:ln>
        </p:spPr>
        <p:txBody>
          <a:bodyPr>
            <a:spAutoFit/>
          </a:bodyPr>
          <a:lstStyle/>
          <a:p>
            <a:pPr indent="0"/>
            <a:r>
              <a:rPr lang="en-US" sz="1050" b="0">
                <a:solidFill>
                  <a:srgbClr val="000000"/>
                </a:solidFill>
                <a:latin typeface="NEU-BZ-S92" charset="0"/>
                <a:cs typeface="方正书宋_GBK" charset="0"/>
              </a:rPr>
              <a:t> </a:t>
            </a:r>
            <a:endParaRPr lang="zh-CN" altLang="en-US"/>
          </a:p>
        </p:txBody>
      </p:sp>
      <p:graphicFrame>
        <p:nvGraphicFramePr>
          <p:cNvPr id="6" name="表格 5"/>
          <p:cNvGraphicFramePr/>
          <p:nvPr>
            <p:custDataLst>
              <p:tags r:id="rId1"/>
            </p:custDataLst>
          </p:nvPr>
        </p:nvGraphicFramePr>
        <p:xfrm>
          <a:off x="803910" y="2409825"/>
          <a:ext cx="10378440" cy="3840480"/>
        </p:xfrm>
        <a:graphic>
          <a:graphicData uri="http://schemas.openxmlformats.org/drawingml/2006/table">
            <a:tbl>
              <a:tblPr firstRow="1" bandRow="1">
                <a:tableStyleId>{5940675A-B579-460E-94D1-54222C63F5DA}</a:tableStyleId>
              </a:tblPr>
              <a:tblGrid>
                <a:gridCol w="1272540"/>
                <a:gridCol w="5180330"/>
                <a:gridCol w="3925570"/>
              </a:tblGrid>
              <a:tr h="410845">
                <a:tc gridSpan="3">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黑体" panose="02010609060101010101" pitchFamily="49" charset="-122"/>
                        </a:rPr>
                        <a:t>比较一：“中华民国”和中华人民共和国</a:t>
                      </a:r>
                      <a:endParaRPr lang="en-US" altLang="en-US" sz="2400" b="0">
                        <a:solidFill>
                          <a:srgbClr val="000000"/>
                        </a:solidFill>
                        <a:latin typeface="黑体" panose="02010609060101010101" pitchFamily="49" charset="-122"/>
                        <a:ea typeface="黑体" panose="02010609060101010101" pitchFamily="49" charset="-122"/>
                        <a:cs typeface="黑体" panose="02010609060101010101" pitchFamily="49"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r>
              <a:tr h="410210">
                <a:tc>
                  <a:txBody>
                    <a:bodyPr/>
                    <a:lstStyle/>
                    <a:p>
                      <a:pPr indent="0" algn="ctr">
                        <a:lnSpc>
                          <a:spcPct val="150000"/>
                        </a:lnSpc>
                        <a:buNone/>
                      </a:pPr>
                      <a:r>
                        <a:rPr lang="en-US" sz="2400" b="0">
                          <a:solidFill>
                            <a:srgbClr val="000000"/>
                          </a:solidFill>
                          <a:latin typeface="宋体" panose="02010600030101010101" pitchFamily="2" charset="-122"/>
                          <a:ea typeface="宋体" panose="02010600030101010101" pitchFamily="2" charset="-122"/>
                          <a:cs typeface="NEU-BZ-S92" charset="0"/>
                        </a:rPr>
                        <a:t> </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黑体" panose="02010609060101010101" pitchFamily="49" charset="-122"/>
                        </a:rPr>
                        <a:t>“中华民国”</a:t>
                      </a:r>
                      <a:endParaRPr lang="en-US" altLang="en-US" sz="2400" b="0">
                        <a:solidFill>
                          <a:srgbClr val="000000"/>
                        </a:solidFill>
                        <a:latin typeface="黑体" panose="02010609060101010101" pitchFamily="49" charset="-122"/>
                        <a:ea typeface="黑体" panose="02010609060101010101" pitchFamily="49" charset="-122"/>
                        <a:cs typeface="黑体" panose="02010609060101010101" pitchFamily="49"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中华人民共和国</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77165">
                <a:tc>
                  <a:txBody>
                    <a:bodyPr/>
                    <a:lstStyle/>
                    <a:p>
                      <a:pPr indent="0" algn="ctr">
                        <a:lnSpc>
                          <a:spcPct val="150000"/>
                        </a:lnSpc>
                        <a:buNone/>
                      </a:pPr>
                      <a:r>
                        <a:rPr lang="en-US" sz="2400" b="0">
                          <a:solidFill>
                            <a:srgbClr val="FF00FF"/>
                          </a:solidFill>
                          <a:latin typeface="黑体" panose="02010609060101010101" pitchFamily="49" charset="-122"/>
                          <a:ea typeface="黑体" panose="02010609060101010101" pitchFamily="49" charset="-122"/>
                          <a:cs typeface="方正黑体_GBK" charset="0"/>
                        </a:rPr>
                        <a:t>建立时间</a:t>
                      </a:r>
                      <a:endParaRPr lang="en-US" altLang="en-US" sz="2400" b="0">
                        <a:solidFill>
                          <a:srgbClr val="FF00FF"/>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1912年</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1949年</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044575">
                <a:tc>
                  <a:txBody>
                    <a:bodyPr/>
                    <a:lstStyle/>
                    <a:p>
                      <a:pPr indent="0" algn="ctr">
                        <a:lnSpc>
                          <a:spcPct val="150000"/>
                        </a:lnSpc>
                        <a:buNone/>
                      </a:pPr>
                      <a:r>
                        <a:rPr lang="en-US" sz="2400" b="0">
                          <a:solidFill>
                            <a:srgbClr val="FF00FF"/>
                          </a:solidFill>
                          <a:latin typeface="黑体" panose="02010609060101010101" pitchFamily="49" charset="-122"/>
                          <a:ea typeface="黑体" panose="02010609060101010101" pitchFamily="49" charset="-122"/>
                          <a:cs typeface="方正黑体_GBK" charset="0"/>
                        </a:rPr>
                        <a:t>社会性质</a:t>
                      </a:r>
                      <a:endParaRPr lang="en-US" altLang="en-US" sz="2400" b="0">
                        <a:solidFill>
                          <a:srgbClr val="FF00FF"/>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经历了中华民国临时政府、北洋军阀政府、南京国民政府时期，中国一直处于半殖民地半封建社会阶段</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人民民主专政的社会主义国家，当前处于社会主义初级阶段</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548640">
                <a:tc>
                  <a:txBody>
                    <a:bodyPr/>
                    <a:lstStyle/>
                    <a:p>
                      <a:pPr indent="0" algn="ctr">
                        <a:lnSpc>
                          <a:spcPct val="150000"/>
                        </a:lnSpc>
                        <a:buNone/>
                      </a:pPr>
                      <a:r>
                        <a:rPr lang="en-US" sz="2400" b="0">
                          <a:solidFill>
                            <a:srgbClr val="FF00FF"/>
                          </a:solidFill>
                          <a:latin typeface="黑体" panose="02010609060101010101" pitchFamily="49" charset="-122"/>
                          <a:ea typeface="黑体" panose="02010609060101010101" pitchFamily="49" charset="-122"/>
                          <a:cs typeface="方正黑体_GBK" charset="0"/>
                        </a:rPr>
                        <a:t>领导者</a:t>
                      </a:r>
                      <a:endParaRPr lang="en-US" altLang="en-US" sz="2400" b="0">
                        <a:solidFill>
                          <a:srgbClr val="FF00FF"/>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孙中山</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毛泽东</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8071557" y="824822"/>
            <a:ext cx="1746910" cy="457900"/>
            <a:chOff x="8480182" y="1575737"/>
            <a:chExt cx="1678579" cy="520692"/>
          </a:xfrm>
        </p:grpSpPr>
        <p:sp>
          <p:nvSpPr>
            <p:cNvPr id="25" name="圆角矩形 2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文本框 25">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p:nvPr>
            <p:custDataLst>
              <p:tags r:id="rId1"/>
            </p:custDataLst>
          </p:nvPr>
        </p:nvGraphicFramePr>
        <p:xfrm>
          <a:off x="836930" y="1750695"/>
          <a:ext cx="10378440" cy="4389120"/>
        </p:xfrm>
        <a:graphic>
          <a:graphicData uri="http://schemas.openxmlformats.org/drawingml/2006/table">
            <a:tbl>
              <a:tblPr firstRow="1" bandRow="1">
                <a:tableStyleId>{5940675A-B579-460E-94D1-54222C63F5DA}</a:tableStyleId>
              </a:tblPr>
              <a:tblGrid>
                <a:gridCol w="1272540"/>
                <a:gridCol w="5180330"/>
                <a:gridCol w="3925570"/>
              </a:tblGrid>
              <a:tr h="410845">
                <a:tc gridSpan="3">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黑体" panose="02010609060101010101" pitchFamily="49" charset="-122"/>
                        </a:rPr>
                        <a:t>比较一：“中华民国”和中华人民共和国</a:t>
                      </a:r>
                      <a:endParaRPr lang="en-US" altLang="en-US" sz="2400" b="0">
                        <a:solidFill>
                          <a:srgbClr val="000000"/>
                        </a:solidFill>
                        <a:latin typeface="黑体" panose="02010609060101010101" pitchFamily="49" charset="-122"/>
                        <a:ea typeface="黑体" panose="02010609060101010101" pitchFamily="49" charset="-122"/>
                        <a:cs typeface="黑体" panose="02010609060101010101" pitchFamily="49"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r>
              <a:tr h="410210">
                <a:tc>
                  <a:txBody>
                    <a:bodyPr/>
                    <a:lstStyle/>
                    <a:p>
                      <a:pPr indent="0" algn="ctr">
                        <a:lnSpc>
                          <a:spcPct val="150000"/>
                        </a:lnSpc>
                        <a:buNone/>
                      </a:pPr>
                      <a:r>
                        <a:rPr lang="en-US" sz="2400" b="0">
                          <a:solidFill>
                            <a:srgbClr val="000000"/>
                          </a:solidFill>
                          <a:latin typeface="宋体" panose="02010600030101010101" pitchFamily="2" charset="-122"/>
                          <a:ea typeface="宋体" panose="02010600030101010101" pitchFamily="2" charset="-122"/>
                          <a:cs typeface="NEU-BZ-S92" charset="0"/>
                        </a:rPr>
                        <a:t> </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黑体" panose="02010609060101010101" pitchFamily="49" charset="-122"/>
                        </a:rPr>
                        <a:t>“中华民国”</a:t>
                      </a:r>
                      <a:endParaRPr lang="en-US" altLang="en-US" sz="2400" b="0">
                        <a:solidFill>
                          <a:srgbClr val="000000"/>
                        </a:solidFill>
                        <a:latin typeface="黑体" panose="02010609060101010101" pitchFamily="49" charset="-122"/>
                        <a:ea typeface="黑体" panose="02010609060101010101" pitchFamily="49" charset="-122"/>
                        <a:cs typeface="黑体" panose="02010609060101010101" pitchFamily="49"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中华人民共和国</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821690">
                <a:tc>
                  <a:txBody>
                    <a:bodyPr/>
                    <a:lstStyle/>
                    <a:p>
                      <a:pPr indent="0" algn="ctr">
                        <a:lnSpc>
                          <a:spcPct val="150000"/>
                        </a:lnSpc>
                        <a:buNone/>
                      </a:pPr>
                      <a:r>
                        <a:rPr lang="en-US" sz="2400" b="0">
                          <a:solidFill>
                            <a:srgbClr val="FF00FF"/>
                          </a:solidFill>
                          <a:latin typeface="黑体" panose="02010609060101010101" pitchFamily="49" charset="-122"/>
                          <a:ea typeface="黑体" panose="02010609060101010101" pitchFamily="49" charset="-122"/>
                          <a:cs typeface="方正黑体_GBK" charset="0"/>
                        </a:rPr>
                        <a:t>指导思想</a:t>
                      </a:r>
                      <a:endParaRPr lang="en-US" altLang="en-US" sz="2400" b="0">
                        <a:solidFill>
                          <a:srgbClr val="FF00FF"/>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三民主义</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马克思列宁主义和毛泽东思想等</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643255">
                <a:tc>
                  <a:txBody>
                    <a:bodyPr/>
                    <a:lstStyle/>
                    <a:p>
                      <a:pPr indent="0" algn="ctr">
                        <a:lnSpc>
                          <a:spcPct val="150000"/>
                        </a:lnSpc>
                        <a:buNone/>
                      </a:pPr>
                      <a:r>
                        <a:rPr lang="en-US" sz="2400" b="0">
                          <a:solidFill>
                            <a:srgbClr val="FF00FF"/>
                          </a:solidFill>
                          <a:latin typeface="黑体" panose="02010609060101010101" pitchFamily="49" charset="-122"/>
                          <a:ea typeface="黑体" panose="02010609060101010101" pitchFamily="49" charset="-122"/>
                          <a:cs typeface="方正黑体_GBK" charset="0"/>
                        </a:rPr>
                        <a:t>影响</a:t>
                      </a:r>
                      <a:endParaRPr lang="en-US" altLang="en-US" sz="2400" b="0">
                        <a:solidFill>
                          <a:srgbClr val="FF00FF"/>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结束了君主专制制度，使民主共和观念深入人心</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结束了被压迫被奴役的命运，人民成为国家的主人</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097280">
                <a:tc>
                  <a:txBody>
                    <a:bodyPr/>
                    <a:lstStyle/>
                    <a:p>
                      <a:pPr indent="0" algn="ctr">
                        <a:lnSpc>
                          <a:spcPct val="150000"/>
                        </a:lnSpc>
                        <a:buNone/>
                      </a:pPr>
                      <a:r>
                        <a:rPr lang="en-US" sz="2400" b="0">
                          <a:solidFill>
                            <a:srgbClr val="FF00FF"/>
                          </a:solidFill>
                          <a:latin typeface="黑体" panose="02010609060101010101" pitchFamily="49" charset="-122"/>
                          <a:ea typeface="黑体" panose="02010609060101010101" pitchFamily="49" charset="-122"/>
                          <a:cs typeface="方正黑体_GBK" charset="0"/>
                        </a:rPr>
                        <a:t>联系</a:t>
                      </a:r>
                      <a:endParaRPr lang="en-US" altLang="en-US" sz="2400" b="0">
                        <a:solidFill>
                          <a:srgbClr val="FF00FF"/>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gridSpan="2">
                  <a:txBody>
                    <a:bodyPr/>
                    <a:lstStyle/>
                    <a:p>
                      <a:pPr indent="0">
                        <a:lnSpc>
                          <a:spcPct val="15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中国共产党继承和发展了孙中山的革命精神，完成了反帝反封建的革命任务，建立了真正独立自主的人民共和国</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r>
            </a:tbl>
          </a:graphicData>
        </a:graphic>
      </p:graphicFrame>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8071557" y="824822"/>
            <a:ext cx="1746910" cy="457900"/>
            <a:chOff x="8480182" y="1575737"/>
            <a:chExt cx="1678579" cy="520692"/>
          </a:xfrm>
        </p:grpSpPr>
        <p:sp>
          <p:nvSpPr>
            <p:cNvPr id="25" name="圆角矩形 2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文本框 25">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p:nvPr>
            <p:custDataLst>
              <p:tags r:id="rId1"/>
            </p:custDataLst>
          </p:nvPr>
        </p:nvGraphicFramePr>
        <p:xfrm>
          <a:off x="751205" y="1710690"/>
          <a:ext cx="10687685" cy="4096512"/>
        </p:xfrm>
        <a:graphic>
          <a:graphicData uri="http://schemas.openxmlformats.org/drawingml/2006/table">
            <a:tbl>
              <a:tblPr firstRow="1" bandRow="1">
                <a:tableStyleId>{5940675A-B579-460E-94D1-54222C63F5DA}</a:tableStyleId>
              </a:tblPr>
              <a:tblGrid>
                <a:gridCol w="1151255"/>
                <a:gridCol w="9536430"/>
              </a:tblGrid>
              <a:tr h="291465">
                <a:tc gridSpan="2">
                  <a:txBody>
                    <a:bodyPr/>
                    <a:lstStyle/>
                    <a:p>
                      <a:pPr indent="0" algn="ctr">
                        <a:lnSpc>
                          <a:spcPct val="160000"/>
                        </a:lnSpc>
                        <a:buNone/>
                      </a:pPr>
                      <a:r>
                        <a:rPr lang="en-US" sz="2400" b="0">
                          <a:solidFill>
                            <a:srgbClr val="000000"/>
                          </a:solidFill>
                          <a:latin typeface="黑体" panose="02010609060101010101" pitchFamily="49" charset="-122"/>
                          <a:ea typeface="黑体" panose="02010609060101010101" pitchFamily="49" charset="-122"/>
                          <a:cs typeface="黑体" panose="02010609060101010101" pitchFamily="49" charset="-122"/>
                        </a:rPr>
                        <a:t>比较二：中国新民主主义革命和社会主义革命</a:t>
                      </a:r>
                      <a:endParaRPr lang="en-US" altLang="en-US" sz="2400" b="0">
                        <a:solidFill>
                          <a:srgbClr val="000000"/>
                        </a:solidFill>
                        <a:latin typeface="黑体" panose="02010609060101010101" pitchFamily="49" charset="-122"/>
                        <a:ea typeface="黑体" panose="02010609060101010101" pitchFamily="49" charset="-122"/>
                        <a:cs typeface="黑体" panose="02010609060101010101" pitchFamily="49"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r>
              <a:tr h="483235">
                <a:tc rowSpan="2">
                  <a:txBody>
                    <a:bodyPr/>
                    <a:lstStyle/>
                    <a:p>
                      <a:pPr indent="0" algn="ctr">
                        <a:lnSpc>
                          <a:spcPct val="160000"/>
                        </a:lnSpc>
                        <a:buNone/>
                      </a:pPr>
                      <a:r>
                        <a:rPr lang="en-US" sz="2400" b="0">
                          <a:solidFill>
                            <a:srgbClr val="FF00FF"/>
                          </a:solidFill>
                          <a:latin typeface="黑体" panose="02010609060101010101" pitchFamily="49" charset="-122"/>
                          <a:ea typeface="黑体" panose="02010609060101010101" pitchFamily="49" charset="-122"/>
                          <a:cs typeface="黑体" panose="02010609060101010101" pitchFamily="49" charset="-122"/>
                        </a:rPr>
                        <a:t>区别</a:t>
                      </a:r>
                      <a:endParaRPr lang="en-US" sz="2400" b="0">
                        <a:solidFill>
                          <a:srgbClr val="000000"/>
                        </a:solidFill>
                        <a:latin typeface="黑体" panose="02010609060101010101" pitchFamily="49" charset="-122"/>
                        <a:ea typeface="黑体" panose="02010609060101010101" pitchFamily="49" charset="-122"/>
                        <a:cs typeface="黑体" panose="02010609060101010101" pitchFamily="49"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6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中国新民主主义革命是指无产阶级的反对帝国主义和封建主义的斗争，目的是建立新民主主义社会，并最终走向社会主义社会</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495300">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6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社会主义革命则是无产阶级领导的反对资产阶级的斗争，目的是变生产资料私有制为社会主义公有制，从而确立社会主义的经济基础</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097280">
                <a:tc>
                  <a:txBody>
                    <a:bodyPr/>
                    <a:lstStyle/>
                    <a:p>
                      <a:pPr indent="0" algn="ctr">
                        <a:lnSpc>
                          <a:spcPct val="160000"/>
                        </a:lnSpc>
                        <a:buNone/>
                      </a:pPr>
                      <a:r>
                        <a:rPr lang="en-US" sz="2400" b="0">
                          <a:solidFill>
                            <a:srgbClr val="FF00FF"/>
                          </a:solidFill>
                          <a:latin typeface="黑体" panose="02010609060101010101" pitchFamily="49" charset="-122"/>
                          <a:ea typeface="黑体" panose="02010609060101010101" pitchFamily="49" charset="-122"/>
                          <a:cs typeface="方正黑体_GBK" charset="0"/>
                        </a:rPr>
                        <a:t>联系</a:t>
                      </a:r>
                      <a:endParaRPr lang="en-US" altLang="en-US" sz="2400" b="0">
                        <a:solidFill>
                          <a:srgbClr val="FF00FF"/>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6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新民主主义革命是社会主义革命的必要准备，社会主义革命是新民主主义革命的必然结果</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2499483" y="1443154"/>
            <a:ext cx="6874510" cy="850965"/>
            <a:chOff x="2291138" y="2250040"/>
            <a:chExt cx="6038553" cy="729465"/>
          </a:xfrm>
        </p:grpSpPr>
        <p:sp>
          <p:nvSpPr>
            <p:cNvPr id="15" name="圆角矩形 14"/>
            <p:cNvSpPr/>
            <p:nvPr/>
          </p:nvSpPr>
          <p:spPr>
            <a:xfrm>
              <a:off x="2291138" y="2363056"/>
              <a:ext cx="3659311" cy="503434"/>
            </a:xfrm>
            <a:prstGeom prst="roundRect">
              <a:avLst/>
            </a:prstGeom>
            <a:ln w="19050">
              <a:solidFill>
                <a:srgbClr val="01B0F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dirty="0"/>
            </a:p>
          </p:txBody>
        </p:sp>
        <p:sp>
          <p:nvSpPr>
            <p:cNvPr id="6" name="矩形 5"/>
            <p:cNvSpPr/>
            <p:nvPr/>
          </p:nvSpPr>
          <p:spPr>
            <a:xfrm>
              <a:off x="2988366" y="2351286"/>
              <a:ext cx="5341325" cy="514941"/>
            </a:xfrm>
            <a:prstGeom prst="rect">
              <a:avLst/>
            </a:prstGeom>
            <a:solidFill>
              <a:srgbClr val="01B0F0"/>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600" b="1" dirty="0">
                  <a:latin typeface="黑体" panose="02010609060101010101" pitchFamily="49" charset="-122"/>
                  <a:ea typeface="黑体" panose="02010609060101010101" pitchFamily="49" charset="-122"/>
                </a:rPr>
                <a:t>数据纵览</a:t>
              </a:r>
              <a:r>
                <a:rPr kumimoji="1" lang="zh-CN" altLang="en-US" sz="3600" b="1" dirty="0" smtClean="0">
                  <a:latin typeface="黑体" panose="02010609060101010101" pitchFamily="49" charset="-122"/>
                  <a:ea typeface="黑体" panose="02010609060101010101" pitchFamily="49" charset="-122"/>
                </a:rPr>
                <a:t>  考情分析</a:t>
              </a:r>
              <a:endParaRPr kumimoji="1" lang="zh-CN" altLang="en-US" sz="3600" b="1" dirty="0">
                <a:latin typeface="黑体" panose="02010609060101010101" pitchFamily="49" charset="-122"/>
                <a:ea typeface="黑体" panose="02010609060101010101" pitchFamily="49" charset="-122"/>
              </a:endParaRPr>
            </a:p>
          </p:txBody>
        </p:sp>
        <p:sp>
          <p:nvSpPr>
            <p:cNvPr id="17" name="椭圆 16"/>
            <p:cNvSpPr/>
            <p:nvPr/>
          </p:nvSpPr>
          <p:spPr>
            <a:xfrm>
              <a:off x="2599362" y="2250040"/>
              <a:ext cx="729465" cy="729465"/>
            </a:xfrm>
            <a:prstGeom prst="ellipse">
              <a:avLst/>
            </a:prstGeom>
            <a:solidFill>
              <a:srgbClr val="01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3600" b="1" dirty="0" smtClean="0">
                  <a:latin typeface="黑体" panose="02010609060101010101" pitchFamily="49" charset="-122"/>
                  <a:ea typeface="黑体" panose="02010609060101010101" pitchFamily="49" charset="-122"/>
                </a:rPr>
                <a:t>2</a:t>
              </a:r>
              <a:endParaRPr kumimoji="1" lang="zh-CN" altLang="en-US" sz="3600" b="1" dirty="0">
                <a:latin typeface="黑体" panose="02010609060101010101" pitchFamily="49" charset="-122"/>
                <a:ea typeface="黑体" panose="02010609060101010101" pitchFamily="49" charset="-122"/>
              </a:endParaRPr>
            </a:p>
          </p:txBody>
        </p:sp>
      </p:grpSp>
      <p:graphicFrame>
        <p:nvGraphicFramePr>
          <p:cNvPr id="2" name="表格 1"/>
          <p:cNvGraphicFramePr/>
          <p:nvPr>
            <p:custDataLst>
              <p:tags r:id="rId1"/>
            </p:custDataLst>
          </p:nvPr>
        </p:nvGraphicFramePr>
        <p:xfrm>
          <a:off x="934720" y="2821305"/>
          <a:ext cx="10238740" cy="2633472"/>
        </p:xfrm>
        <a:graphic>
          <a:graphicData uri="http://schemas.openxmlformats.org/drawingml/2006/table">
            <a:tbl>
              <a:tblPr firstRow="1" bandRow="1">
                <a:tableStyleId>{5940675A-B579-460E-94D1-54222C63F5DA}</a:tableStyleId>
              </a:tblPr>
              <a:tblGrid>
                <a:gridCol w="2527300"/>
                <a:gridCol w="842010"/>
                <a:gridCol w="842645"/>
                <a:gridCol w="842010"/>
                <a:gridCol w="2740660"/>
                <a:gridCol w="842645"/>
                <a:gridCol w="1601470"/>
              </a:tblGrid>
              <a:tr h="577215">
                <a:tc>
                  <a:txBody>
                    <a:bodyPr/>
                    <a:lstStyle/>
                    <a:p>
                      <a:pPr indent="0" algn="ctr" fontAlgn="t">
                        <a:lnSpc>
                          <a:spcPct val="18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知识点</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fontAlgn="t">
                        <a:lnSpc>
                          <a:spcPct val="18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年份</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fontAlgn="t">
                        <a:lnSpc>
                          <a:spcPct val="18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题号</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fontAlgn="t">
                        <a:lnSpc>
                          <a:spcPct val="18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分值</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fontAlgn="t">
                        <a:lnSpc>
                          <a:spcPct val="18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考查点</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fontAlgn="t">
                        <a:lnSpc>
                          <a:spcPct val="18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题型</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fontAlgn="t">
                        <a:lnSpc>
                          <a:spcPct val="180000"/>
                        </a:lnSpc>
                        <a:buNone/>
                      </a:pPr>
                      <a:r>
                        <a:rPr lang="en-US" sz="2400" b="0">
                          <a:solidFill>
                            <a:srgbClr val="000000"/>
                          </a:solidFill>
                          <a:latin typeface="黑体" panose="02010609060101010101" pitchFamily="49" charset="-122"/>
                          <a:ea typeface="黑体" panose="02010609060101010101" pitchFamily="49" charset="-122"/>
                          <a:cs typeface="方正黑体_GBK" charset="0"/>
                        </a:rPr>
                        <a:t>设问类型</a:t>
                      </a:r>
                      <a:endParaRPr lang="en-US" altLang="en-US" sz="2400" b="0">
                        <a:solidFill>
                          <a:srgbClr val="000000"/>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423545">
                <a:tc>
                  <a:txBody>
                    <a:bodyPr/>
                    <a:lstStyle/>
                    <a:p>
                      <a:pPr indent="0" algn="ctr" fontAlgn="t">
                        <a:lnSpc>
                          <a:spcPct val="180000"/>
                        </a:lnSpc>
                        <a:buNone/>
                      </a:pPr>
                      <a:r>
                        <a:rPr lang="en-US" sz="2400" b="0">
                          <a:solidFill>
                            <a:srgbClr val="FF00FF"/>
                          </a:solidFill>
                          <a:latin typeface="黑体" panose="02010609060101010101" pitchFamily="49" charset="-122"/>
                          <a:ea typeface="黑体" panose="02010609060101010101" pitchFamily="49" charset="-122"/>
                          <a:cs typeface="方正黑体_GBK" charset="0"/>
                        </a:rPr>
                        <a:t>近五年未考查</a:t>
                      </a:r>
                      <a:endParaRPr lang="en-US" altLang="en-US" sz="2400" b="0">
                        <a:solidFill>
                          <a:srgbClr val="FF00FF"/>
                        </a:solidFill>
                        <a:latin typeface="黑体" panose="02010609060101010101" pitchFamily="49" charset="-122"/>
                        <a:ea typeface="黑体" panose="02010609060101010101" pitchFamily="49" charset="-122"/>
                        <a:cs typeface="方正黑体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fontAlgn="t">
                        <a:lnSpc>
                          <a:spcPct val="18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fontAlgn="t">
                        <a:lnSpc>
                          <a:spcPct val="18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fontAlgn="t">
                        <a:lnSpc>
                          <a:spcPct val="18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fontAlgn="t">
                        <a:lnSpc>
                          <a:spcPct val="18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fontAlgn="t">
                        <a:lnSpc>
                          <a:spcPct val="18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fontAlgn="t">
                        <a:lnSpc>
                          <a:spcPct val="180000"/>
                        </a:lnSpc>
                        <a:buNone/>
                      </a:pPr>
                      <a:r>
                        <a:rPr lang="en-US" sz="2400" b="0">
                          <a:solidFill>
                            <a:srgbClr val="000000"/>
                          </a:solidFill>
                          <a:latin typeface="宋体" panose="02010600030101010101" pitchFamily="2" charset="-122"/>
                          <a:ea typeface="宋体" panose="02010600030101010101" pitchFamily="2" charset="-122"/>
                          <a:cs typeface="方正书宋_GBK" charset="0"/>
                        </a:rPr>
                        <a:t>—</a:t>
                      </a:r>
                      <a:endParaRPr lang="en-US" altLang="en-US" sz="2400" b="0">
                        <a:solidFill>
                          <a:srgbClr val="000000"/>
                        </a:solidFill>
                        <a:latin typeface="宋体" panose="02010600030101010101" pitchFamily="2" charset="-122"/>
                        <a:ea typeface="宋体" panose="02010600030101010101" pitchFamily="2" charset="-122"/>
                        <a:cs typeface="方正书宋_GBK"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243330">
                <a:tc>
                  <a:txBody>
                    <a:bodyPr/>
                    <a:lstStyle/>
                    <a:p>
                      <a:pPr indent="0" algn="ctr" fontAlgn="t">
                        <a:lnSpc>
                          <a:spcPct val="180000"/>
                        </a:lnSpc>
                        <a:buNone/>
                      </a:pPr>
                      <a:r>
                        <a:rPr lang="en-US" sz="2400" b="0">
                          <a:solidFill>
                            <a:srgbClr val="FF00FF"/>
                          </a:solidFill>
                          <a:latin typeface="黑体" panose="02010609060101010101" pitchFamily="49" charset="-122"/>
                          <a:ea typeface="黑体" panose="02010609060101010101" pitchFamily="49" charset="-122"/>
                          <a:cs typeface="黑体" panose="02010609060101010101" pitchFamily="49" charset="-122"/>
                        </a:rPr>
                        <a:t>2022年中考预测</a:t>
                      </a:r>
                      <a:endParaRPr lang="en-US" altLang="en-US" sz="2400" b="0">
                        <a:solidFill>
                          <a:srgbClr val="FF00FF"/>
                        </a:solidFill>
                        <a:latin typeface="黑体" panose="02010609060101010101" pitchFamily="49" charset="-122"/>
                        <a:ea typeface="黑体" panose="02010609060101010101" pitchFamily="49" charset="-122"/>
                        <a:cs typeface="黑体" panose="02010609060101010101" pitchFamily="49"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gridSpan="6">
                  <a:txBody>
                    <a:bodyPr/>
                    <a:lstStyle/>
                    <a:p>
                      <a:pPr indent="0" fontAlgn="t">
                        <a:lnSpc>
                          <a:spcPct val="180000"/>
                        </a:lnSpc>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关于本讲，近五年并未考查，但近十年考查较多，应该注意回流出现</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r>
            </a:tbl>
          </a:graphicData>
        </a:graphic>
      </p:graphicFrame>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7406640" y="2904169"/>
            <a:ext cx="363220" cy="1709548"/>
            <a:chOff x="9694" y="2017"/>
            <a:chExt cx="572" cy="2692"/>
          </a:xfrm>
        </p:grpSpPr>
        <p:sp>
          <p:nvSpPr>
            <p:cNvPr id="10" name="椭圆 9"/>
            <p:cNvSpPr/>
            <p:nvPr/>
          </p:nvSpPr>
          <p:spPr>
            <a:xfrm>
              <a:off x="9715" y="2017"/>
              <a:ext cx="551" cy="551"/>
            </a:xfrm>
            <a:prstGeom prst="ellipse">
              <a:avLst/>
            </a:prstGeom>
            <a:solidFill>
              <a:srgbClr val="FAB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1" name="椭圆 10"/>
            <p:cNvSpPr/>
            <p:nvPr/>
          </p:nvSpPr>
          <p:spPr>
            <a:xfrm>
              <a:off x="9694" y="4158"/>
              <a:ext cx="551" cy="551"/>
            </a:xfrm>
            <a:prstGeom prst="ellipse">
              <a:avLst/>
            </a:prstGeom>
            <a:solidFill>
              <a:srgbClr val="FAB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sp>
        <p:nvSpPr>
          <p:cNvPr id="3" name="圆角矩形 2"/>
          <p:cNvSpPr/>
          <p:nvPr/>
        </p:nvSpPr>
        <p:spPr>
          <a:xfrm>
            <a:off x="2273483" y="2157324"/>
            <a:ext cx="3360089" cy="3221549"/>
          </a:xfrm>
          <a:prstGeom prst="roundRect">
            <a:avLst>
              <a:gd name="adj" fmla="val 4007"/>
            </a:avLst>
          </a:prstGeom>
          <a:solidFill>
            <a:schemeClr val="bg1">
              <a:lumMod val="95000"/>
            </a:schemeClr>
          </a:solidFill>
          <a:ln>
            <a:noFill/>
          </a:ln>
          <a:effectLst>
            <a:outerShdw blurRad="50800" dist="50800" dir="5400000" algn="ctr" rotWithShape="0">
              <a:srgbClr val="000000">
                <a:alpha val="15652"/>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5" name="文本框 4"/>
          <p:cNvSpPr txBox="1"/>
          <p:nvPr/>
        </p:nvSpPr>
        <p:spPr>
          <a:xfrm>
            <a:off x="2626338" y="2957815"/>
            <a:ext cx="2849714" cy="1445260"/>
          </a:xfrm>
          <a:prstGeom prst="rect">
            <a:avLst/>
          </a:prstGeom>
          <a:noFill/>
        </p:spPr>
        <p:txBody>
          <a:bodyPr wrap="square" rtlCol="0">
            <a:spAutoFit/>
          </a:bodyPr>
          <a:lstStyle/>
          <a:p>
            <a:r>
              <a:rPr lang="zh-CN" altLang="en-US"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rPr>
              <a:t>数据链接  </a:t>
            </a:r>
            <a:endParaRPr lang="en-US" altLang="zh-CN"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endParaRPr>
          </a:p>
          <a:p>
            <a:r>
              <a:rPr lang="zh-CN" altLang="en-US"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rPr>
              <a:t>真题试做</a:t>
            </a:r>
          </a:p>
        </p:txBody>
      </p:sp>
      <p:sp>
        <p:nvSpPr>
          <p:cNvPr id="4" name="圆角矩形 3"/>
          <p:cNvSpPr/>
          <p:nvPr/>
        </p:nvSpPr>
        <p:spPr>
          <a:xfrm>
            <a:off x="5605971" y="1642717"/>
            <a:ext cx="286756" cy="4851699"/>
          </a:xfrm>
          <a:prstGeom prst="roundRect">
            <a:avLst>
              <a:gd name="adj" fmla="val 0"/>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 name="三角形 7"/>
          <p:cNvSpPr/>
          <p:nvPr/>
        </p:nvSpPr>
        <p:spPr>
          <a:xfrm>
            <a:off x="5403009" y="1117978"/>
            <a:ext cx="720619" cy="621223"/>
          </a:xfrm>
          <a:prstGeom prst="triangl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6" name="组合 5"/>
          <p:cNvGrpSpPr/>
          <p:nvPr/>
        </p:nvGrpSpPr>
        <p:grpSpPr>
          <a:xfrm>
            <a:off x="6336030" y="2851150"/>
            <a:ext cx="4827905" cy="1818005"/>
            <a:chOff x="7910" y="3610"/>
            <a:chExt cx="9347" cy="2863"/>
          </a:xfrm>
        </p:grpSpPr>
        <p:sp>
          <p:nvSpPr>
            <p:cNvPr id="2" name="文本框 2">
              <a:hlinkClick r:id="rId3" action="ppaction://hlinksldjump"/>
            </p:cNvPr>
            <p:cNvSpPr txBox="1"/>
            <p:nvPr/>
          </p:nvSpPr>
          <p:spPr>
            <a:xfrm>
              <a:off x="7927" y="3610"/>
              <a:ext cx="9330" cy="1307"/>
            </a:xfrm>
            <a:prstGeom prst="rect">
              <a:avLst/>
            </a:prstGeom>
            <a:noFill/>
            <a:ln w="9525">
              <a:noFill/>
            </a:ln>
          </p:spPr>
          <p:txBody>
            <a:bodyPr wrap="square" anchor="t">
              <a:spAutoFit/>
            </a:bodyPr>
            <a:lstStyle/>
            <a:p>
              <a:r>
                <a:rPr lang="zh-CN" altLang="en-US" sz="2400" b="1" dirty="0">
                  <a:latin typeface="黑体" panose="02010609060101010101" pitchFamily="49" charset="-122"/>
                  <a:ea typeface="黑体" panose="02010609060101010101" pitchFamily="49" charset="-122"/>
                  <a:sym typeface="宋体" panose="02010600030101010101" pitchFamily="2" charset="-122"/>
                </a:rPr>
                <a:t>命题点 </a:t>
              </a:r>
              <a:r>
                <a:rPr lang="en-US" altLang="zh-CN" sz="2400" b="1" dirty="0">
                  <a:solidFill>
                    <a:schemeClr val="bg1"/>
                  </a:solidFill>
                  <a:latin typeface="黑体" panose="02010609060101010101" pitchFamily="49" charset="-122"/>
                  <a:ea typeface="黑体" panose="02010609060101010101" pitchFamily="49" charset="-122"/>
                  <a:sym typeface="宋体" panose="02010600030101010101" pitchFamily="2" charset="-122"/>
                </a:rPr>
                <a:t>1</a:t>
              </a:r>
              <a:r>
                <a:rPr lang="zh-CN" altLang="en-US" sz="2400" b="1" dirty="0">
                  <a:latin typeface="黑体" panose="02010609060101010101" pitchFamily="49" charset="-122"/>
                  <a:ea typeface="黑体" panose="02010609060101010101" pitchFamily="49" charset="-122"/>
                  <a:sym typeface="宋体" panose="02010600030101010101" pitchFamily="2" charset="-122"/>
                </a:rPr>
                <a:t>  中华人民共和国的</a:t>
              </a:r>
            </a:p>
            <a:p>
              <a:r>
                <a:rPr lang="en-US" altLang="zh-CN" sz="2400" b="1" dirty="0">
                  <a:latin typeface="黑体" panose="02010609060101010101" pitchFamily="49" charset="-122"/>
                  <a:ea typeface="黑体" panose="02010609060101010101" pitchFamily="49" charset="-122"/>
                  <a:sym typeface="宋体" panose="02010600030101010101" pitchFamily="2" charset="-122"/>
                </a:rPr>
                <a:t>          </a:t>
              </a:r>
              <a:r>
                <a:rPr lang="zh-CN" altLang="en-US" sz="2400" b="1" dirty="0">
                  <a:latin typeface="黑体" panose="02010609060101010101" pitchFamily="49" charset="-122"/>
                  <a:ea typeface="黑体" panose="02010609060101010101" pitchFamily="49" charset="-122"/>
                  <a:sym typeface="宋体" panose="02010600030101010101" pitchFamily="2" charset="-122"/>
                </a:rPr>
                <a:t>成立与巩固</a:t>
              </a:r>
              <a:endParaRPr lang="zh-CN" altLang="zh-CN" sz="2400" dirty="0">
                <a:latin typeface="黑体" panose="02010609060101010101" pitchFamily="49" charset="-122"/>
                <a:ea typeface="黑体" panose="02010609060101010101" pitchFamily="49" charset="-122"/>
              </a:endParaRPr>
            </a:p>
          </p:txBody>
        </p:sp>
        <p:sp>
          <p:nvSpPr>
            <p:cNvPr id="20" name="文本框 2">
              <a:hlinkClick r:id="rId4" action="ppaction://hlinksldjump"/>
            </p:cNvPr>
            <p:cNvSpPr txBox="1"/>
            <p:nvPr/>
          </p:nvSpPr>
          <p:spPr>
            <a:xfrm>
              <a:off x="7910" y="5748"/>
              <a:ext cx="8044" cy="725"/>
            </a:xfrm>
            <a:prstGeom prst="rect">
              <a:avLst/>
            </a:prstGeom>
            <a:noFill/>
            <a:ln w="9525">
              <a:noFill/>
            </a:ln>
          </p:spPr>
          <p:txBody>
            <a:bodyPr wrap="square" anchor="t">
              <a:spAutoFit/>
            </a:bodyPr>
            <a:lstStyle/>
            <a:p>
              <a:r>
                <a:rPr lang="zh-CN" altLang="en-US" sz="2400" b="1" dirty="0">
                  <a:latin typeface="黑体" panose="02010609060101010101" pitchFamily="49" charset="-122"/>
                  <a:ea typeface="黑体" panose="02010609060101010101" pitchFamily="49" charset="-122"/>
                  <a:sym typeface="宋体" panose="02010600030101010101" pitchFamily="2" charset="-122"/>
                </a:rPr>
                <a:t>命题点 </a:t>
              </a:r>
              <a:r>
                <a:rPr lang="en-US" altLang="zh-CN" sz="2400" b="1" dirty="0">
                  <a:solidFill>
                    <a:schemeClr val="bg1"/>
                  </a:solidFill>
                  <a:latin typeface="黑体" panose="02010609060101010101" pitchFamily="49" charset="-122"/>
                  <a:ea typeface="黑体" panose="02010609060101010101" pitchFamily="49" charset="-122"/>
                  <a:sym typeface="宋体" panose="02010600030101010101" pitchFamily="2" charset="-122"/>
                </a:rPr>
                <a:t>2</a:t>
              </a:r>
              <a:r>
                <a:rPr lang="zh-CN" altLang="en-US" sz="2400" b="1" dirty="0">
                  <a:latin typeface="黑体" panose="02010609060101010101" pitchFamily="49" charset="-122"/>
                  <a:ea typeface="黑体" panose="02010609060101010101" pitchFamily="49" charset="-122"/>
                  <a:sym typeface="宋体" panose="02010600030101010101" pitchFamily="2" charset="-122"/>
                </a:rPr>
                <a:t>  主要人物</a:t>
              </a:r>
              <a:endParaRPr lang="zh-CN" altLang="zh-CN" sz="2400" dirty="0">
                <a:latin typeface="黑体" panose="02010609060101010101" pitchFamily="49" charset="-122"/>
                <a:ea typeface="黑体" panose="02010609060101010101" pitchFamily="49" charset="-122"/>
              </a:endParaRPr>
            </a:p>
          </p:txBody>
        </p:sp>
      </p:gr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组合 35"/>
          <p:cNvGrpSpPr/>
          <p:nvPr/>
        </p:nvGrpSpPr>
        <p:grpSpPr>
          <a:xfrm>
            <a:off x="573677" y="2340646"/>
            <a:ext cx="7597140" cy="627895"/>
            <a:chOff x="1034884" y="629878"/>
            <a:chExt cx="6368574" cy="627895"/>
          </a:xfrm>
        </p:grpSpPr>
        <p:sp>
          <p:nvSpPr>
            <p:cNvPr id="7" name="圆角矩形 6">
              <a:hlinkClick r:id="rId5" action="ppaction://hlinksldjump"/>
            </p:cNvPr>
            <p:cNvSpPr/>
            <p:nvPr>
              <p:custDataLst>
                <p:tags r:id="rId1"/>
              </p:custDataLst>
            </p:nvPr>
          </p:nvSpPr>
          <p:spPr>
            <a:xfrm flipH="1">
              <a:off x="2547181" y="664168"/>
              <a:ext cx="4856277" cy="580390"/>
            </a:xfrm>
            <a:prstGeom prst="snip1Rect">
              <a:avLst/>
            </a:prstGeom>
            <a:noFill/>
            <a:ln w="19050">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l" fontAlgn="auto"/>
              <a:r>
                <a:rPr lang="zh-CN" altLang="en-US" sz="28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中华人民共和国的成立与巩固</a:t>
              </a:r>
            </a:p>
          </p:txBody>
        </p:sp>
        <p:sp>
          <p:nvSpPr>
            <p:cNvPr id="22" name="椭圆 7"/>
            <p:cNvSpPr>
              <a:spLocks noChangeAspect="1"/>
            </p:cNvSpPr>
            <p:nvPr>
              <p:custDataLst>
                <p:tags r:id="rId2"/>
              </p:custDataLst>
            </p:nvPr>
          </p:nvSpPr>
          <p:spPr>
            <a:xfrm>
              <a:off x="1034884" y="629878"/>
              <a:ext cx="1511539"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800" b="1" dirty="0">
                  <a:solidFill>
                    <a:schemeClr val="bg1"/>
                  </a:solidFill>
                  <a:latin typeface="黑体" panose="02010609060101010101" pitchFamily="49" charset="-122"/>
                  <a:ea typeface="黑体" panose="02010609060101010101" pitchFamily="49" charset="-122"/>
                  <a:sym typeface="宋体" panose="02010600030101010101" pitchFamily="2" charset="-122"/>
                </a:rPr>
                <a:t>命题</a:t>
              </a:r>
              <a:r>
                <a:rPr lang="zh-CN" altLang="en-US" sz="28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点</a:t>
              </a:r>
              <a:r>
                <a:rPr lang="en-US" altLang="zh-CN" sz="28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1</a:t>
              </a:r>
              <a:endParaRPr lang="en-US" altLang="zh-CN" sz="2800" b="1" strike="noStrike" noProof="1" smtClean="0">
                <a:solidFill>
                  <a:schemeClr val="bg1"/>
                </a:solidFill>
                <a:latin typeface="黑体" panose="02010609060101010101" pitchFamily="49" charset="-122"/>
                <a:ea typeface="黑体" panose="02010609060101010101" pitchFamily="49" charset="-122"/>
                <a:sym typeface="宋体" panose="02010600030101010101" pitchFamily="2" charset="-122"/>
              </a:endParaRPr>
            </a:p>
          </p:txBody>
        </p:sp>
        <p:sp>
          <p:nvSpPr>
            <p:cNvPr id="32" name="圆角矩形 31"/>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endParaRPr>
            </a:p>
          </p:txBody>
        </p:sp>
      </p:grpSp>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54" name="文本框 99"/>
          <p:cNvSpPr txBox="1">
            <a:spLocks noChangeArrowheads="1"/>
          </p:cNvSpPr>
          <p:nvPr/>
        </p:nvSpPr>
        <p:spPr bwMode="auto">
          <a:xfrm>
            <a:off x="489585" y="3022600"/>
            <a:ext cx="11059795" cy="119888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50000"/>
              </a:lnSpc>
            </a:pPr>
            <a:r>
              <a:rPr lang="en-US" altLang="zh-CN" sz="2400" b="1" dirty="0" smtClean="0">
                <a:latin typeface="宋体" panose="02010600030101010101" pitchFamily="2" charset="-122"/>
                <a:ea typeface="宋体" panose="02010600030101010101" pitchFamily="2" charset="-122"/>
              </a:rPr>
              <a:t>1.</a:t>
            </a:r>
            <a:r>
              <a:rPr lang="zh-CN" altLang="en-US" sz="2400" b="1" dirty="0" smtClean="0">
                <a:latin typeface="宋体" panose="02010600030101010101" pitchFamily="2" charset="-122"/>
                <a:ea typeface="宋体" panose="02010600030101010101" pitchFamily="2" charset="-122"/>
              </a:rPr>
              <a:t>（</a:t>
            </a:r>
            <a:r>
              <a:rPr lang="en-US" altLang="zh-CN" sz="2400" b="1" dirty="0" smtClean="0">
                <a:latin typeface="宋体" panose="02010600030101010101" pitchFamily="2" charset="-122"/>
                <a:ea typeface="宋体" panose="02010600030101010101" pitchFamily="2" charset="-122"/>
                <a:sym typeface="+mn-ea"/>
              </a:rPr>
              <a:t>2013·河北，20</a:t>
            </a:r>
            <a:r>
              <a:rPr lang="zh-CN" altLang="en-US" sz="2400" b="1" dirty="0" smtClean="0">
                <a:latin typeface="宋体" panose="02010600030101010101" pitchFamily="2" charset="-122"/>
                <a:ea typeface="宋体" panose="02010600030101010101" pitchFamily="2" charset="-122"/>
              </a:rPr>
              <a:t>）</a:t>
            </a:r>
            <a:r>
              <a:rPr lang="en-US" altLang="zh-CN" sz="2400" b="1" dirty="0" smtClean="0">
                <a:latin typeface="宋体" panose="02010600030101010101" pitchFamily="2" charset="-122"/>
                <a:ea typeface="宋体" panose="02010600030101010101" pitchFamily="2" charset="-122"/>
              </a:rPr>
              <a:t>下列宣传画体现了不同时期党和国家的奋斗目标。其中出现最早的是</a:t>
            </a:r>
            <a:r>
              <a:rPr lang="zh-CN" altLang="zh-CN" sz="2400" b="1" dirty="0" smtClean="0">
                <a:latin typeface="宋体" panose="02010600030101010101" pitchFamily="2" charset="-122"/>
                <a:ea typeface="宋体" panose="02010600030101010101" pitchFamily="2" charset="-122"/>
              </a:rPr>
              <a:t>（</a:t>
            </a:r>
            <a:r>
              <a:rPr lang="en-US" altLang="zh-CN" sz="2400" b="1" dirty="0" smtClean="0">
                <a:latin typeface="宋体" panose="02010600030101010101" pitchFamily="2" charset="-122"/>
                <a:ea typeface="宋体" panose="02010600030101010101" pitchFamily="2" charset="-122"/>
                <a:sym typeface="+mn-ea"/>
              </a:rPr>
              <a:t>    </a:t>
            </a:r>
            <a:r>
              <a:rPr lang="zh-CN" altLang="zh-CN" sz="2400" b="1" dirty="0" smtClean="0">
                <a:latin typeface="宋体" panose="02010600030101010101" pitchFamily="2" charset="-122"/>
                <a:ea typeface="宋体" panose="02010600030101010101" pitchFamily="2" charset="-122"/>
              </a:rPr>
              <a:t>）</a:t>
            </a:r>
            <a:endParaRPr lang="zh-CN" altLang="en-US" sz="2400" b="1" dirty="0">
              <a:latin typeface="Times New Roman" panose="02020603050405020304" pitchFamily="18" charset="0"/>
            </a:endParaRPr>
          </a:p>
        </p:txBody>
      </p:sp>
      <p:grpSp>
        <p:nvGrpSpPr>
          <p:cNvPr id="6" name="组合 5"/>
          <p:cNvGrpSpPr/>
          <p:nvPr/>
        </p:nvGrpSpPr>
        <p:grpSpPr>
          <a:xfrm>
            <a:off x="8071557" y="824822"/>
            <a:ext cx="1746910" cy="457900"/>
            <a:chOff x="8480182" y="1575737"/>
            <a:chExt cx="1678579" cy="520692"/>
          </a:xfrm>
        </p:grpSpPr>
        <p:sp>
          <p:nvSpPr>
            <p:cNvPr id="5" name="圆角矩形 4">
              <a:hlinkClick r:id="rId6"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7"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8" name="矩形 7"/>
          <p:cNvSpPr/>
          <p:nvPr/>
        </p:nvSpPr>
        <p:spPr>
          <a:xfrm>
            <a:off x="2552655" y="3733077"/>
            <a:ext cx="611624" cy="460375"/>
          </a:xfrm>
          <a:prstGeom prst="rect">
            <a:avLst/>
          </a:prstGeom>
        </p:spPr>
        <p:txBody>
          <a:bodyPr wrap="square">
            <a:spAutoFit/>
          </a:bodyPr>
          <a:lstStyle/>
          <a:p>
            <a:r>
              <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D</a:t>
            </a:r>
            <a:endPar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p:txBody>
      </p:sp>
      <p:grpSp>
        <p:nvGrpSpPr>
          <p:cNvPr id="14" name="组合 13"/>
          <p:cNvGrpSpPr/>
          <p:nvPr/>
        </p:nvGrpSpPr>
        <p:grpSpPr>
          <a:xfrm>
            <a:off x="2499483" y="1369494"/>
            <a:ext cx="6901815" cy="850965"/>
            <a:chOff x="2291138" y="2250040"/>
            <a:chExt cx="6062538" cy="729465"/>
          </a:xfrm>
        </p:grpSpPr>
        <p:sp>
          <p:nvSpPr>
            <p:cNvPr id="15" name="圆角矩形 14"/>
            <p:cNvSpPr/>
            <p:nvPr/>
          </p:nvSpPr>
          <p:spPr>
            <a:xfrm>
              <a:off x="2291138" y="2363056"/>
              <a:ext cx="3659311" cy="503434"/>
            </a:xfrm>
            <a:prstGeom prst="roundRect">
              <a:avLst/>
            </a:prstGeom>
            <a:ln w="19050">
              <a:solidFill>
                <a:srgbClr val="01B0F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dirty="0"/>
            </a:p>
          </p:txBody>
        </p:sp>
        <p:sp>
          <p:nvSpPr>
            <p:cNvPr id="16" name="矩形 15"/>
            <p:cNvSpPr/>
            <p:nvPr/>
          </p:nvSpPr>
          <p:spPr>
            <a:xfrm>
              <a:off x="2963824" y="2351286"/>
              <a:ext cx="5389852" cy="538892"/>
            </a:xfrm>
            <a:prstGeom prst="rect">
              <a:avLst/>
            </a:prstGeom>
            <a:solidFill>
              <a:srgbClr val="01B0F0"/>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600" b="1" dirty="0">
                  <a:latin typeface="黑体" panose="02010609060101010101" pitchFamily="49" charset="-122"/>
                  <a:ea typeface="黑体" panose="02010609060101010101" pitchFamily="49" charset="-122"/>
                </a:rPr>
                <a:t>数据</a:t>
              </a:r>
              <a:r>
                <a:rPr kumimoji="1" lang="zh-CN" altLang="en-US" sz="3600" b="1" dirty="0" smtClean="0">
                  <a:latin typeface="黑体" panose="02010609060101010101" pitchFamily="49" charset="-122"/>
                  <a:ea typeface="黑体" panose="02010609060101010101" pitchFamily="49" charset="-122"/>
                </a:rPr>
                <a:t>链接  真题试做</a:t>
              </a:r>
              <a:endParaRPr kumimoji="1" lang="zh-CN" altLang="en-US" sz="3600" b="1" dirty="0">
                <a:latin typeface="黑体" panose="02010609060101010101" pitchFamily="49" charset="-122"/>
                <a:ea typeface="黑体" panose="02010609060101010101" pitchFamily="49" charset="-122"/>
              </a:endParaRPr>
            </a:p>
          </p:txBody>
        </p:sp>
        <p:sp>
          <p:nvSpPr>
            <p:cNvPr id="17" name="椭圆 16"/>
            <p:cNvSpPr/>
            <p:nvPr/>
          </p:nvSpPr>
          <p:spPr>
            <a:xfrm>
              <a:off x="2599362" y="2250040"/>
              <a:ext cx="729465" cy="729465"/>
            </a:xfrm>
            <a:prstGeom prst="ellipse">
              <a:avLst/>
            </a:prstGeom>
            <a:solidFill>
              <a:srgbClr val="01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3600" b="1" dirty="0" smtClean="0">
                  <a:latin typeface="黑体" panose="02010609060101010101" pitchFamily="49" charset="-122"/>
                  <a:ea typeface="黑体" panose="02010609060101010101" pitchFamily="49" charset="-122"/>
                </a:rPr>
                <a:t>3</a:t>
              </a:r>
              <a:endParaRPr kumimoji="1" lang="zh-CN" altLang="en-US" sz="3600" b="1" dirty="0">
                <a:latin typeface="黑体" panose="02010609060101010101" pitchFamily="49" charset="-122"/>
                <a:ea typeface="黑体" panose="02010609060101010101" pitchFamily="49" charset="-122"/>
              </a:endParaRPr>
            </a:p>
          </p:txBody>
        </p:sp>
      </p:grpSp>
      <p:grpSp>
        <p:nvGrpSpPr>
          <p:cNvPr id="13" name="组合 12"/>
          <p:cNvGrpSpPr/>
          <p:nvPr/>
        </p:nvGrpSpPr>
        <p:grpSpPr>
          <a:xfrm>
            <a:off x="1795780" y="4316730"/>
            <a:ext cx="8020050" cy="2262505"/>
            <a:chOff x="2740" y="6732"/>
            <a:chExt cx="12630" cy="3563"/>
          </a:xfrm>
        </p:grpSpPr>
        <p:grpSp>
          <p:nvGrpSpPr>
            <p:cNvPr id="11" name="组合 10"/>
            <p:cNvGrpSpPr/>
            <p:nvPr/>
          </p:nvGrpSpPr>
          <p:grpSpPr>
            <a:xfrm>
              <a:off x="2740" y="6732"/>
              <a:ext cx="12149" cy="2753"/>
              <a:chOff x="2367" y="7156"/>
              <a:chExt cx="4867" cy="1161"/>
            </a:xfrm>
          </p:grpSpPr>
          <p:pic>
            <p:nvPicPr>
              <p:cNvPr id="9" name="图片 8"/>
              <p:cNvPicPr/>
              <p:nvPr/>
            </p:nvPicPr>
            <p:blipFill>
              <a:blip r:embed="rId8"/>
              <a:stretch>
                <a:fillRect/>
              </a:stretch>
            </p:blipFill>
            <p:spPr>
              <a:xfrm>
                <a:off x="2367" y="7156"/>
                <a:ext cx="2400" cy="1140"/>
              </a:xfrm>
              <a:prstGeom prst="rect">
                <a:avLst/>
              </a:prstGeom>
              <a:noFill/>
              <a:ln w="9525">
                <a:noFill/>
              </a:ln>
            </p:spPr>
          </p:pic>
          <p:pic>
            <p:nvPicPr>
              <p:cNvPr id="101" name="图片 100"/>
              <p:cNvPicPr/>
              <p:nvPr/>
            </p:nvPicPr>
            <p:blipFill>
              <a:blip r:embed="rId9"/>
              <a:stretch>
                <a:fillRect/>
              </a:stretch>
            </p:blipFill>
            <p:spPr>
              <a:xfrm>
                <a:off x="4790" y="7177"/>
                <a:ext cx="2445" cy="1140"/>
              </a:xfrm>
              <a:prstGeom prst="rect">
                <a:avLst/>
              </a:prstGeom>
              <a:noFill/>
              <a:ln w="9525">
                <a:noFill/>
              </a:ln>
            </p:spPr>
          </p:pic>
        </p:grpSp>
        <p:sp>
          <p:nvSpPr>
            <p:cNvPr id="12" name="文本框 11"/>
            <p:cNvSpPr txBox="1"/>
            <p:nvPr/>
          </p:nvSpPr>
          <p:spPr>
            <a:xfrm>
              <a:off x="2740" y="9571"/>
              <a:ext cx="12631" cy="725"/>
            </a:xfrm>
            <a:prstGeom prst="rect">
              <a:avLst/>
            </a:prstGeom>
            <a:noFill/>
          </p:spPr>
          <p:txBody>
            <a:bodyPr wrap="square" rtlCol="0">
              <a:spAutoFit/>
            </a:bodyPr>
            <a:lstStyle/>
            <a:p>
              <a:r>
                <a:rPr lang="en-US" altLang="zh-CN" sz="2400" b="1">
                  <a:latin typeface="Times New Roman" panose="02020603050405020304" pitchFamily="18" charset="0"/>
                  <a:cs typeface="Times New Roman" panose="02020603050405020304" pitchFamily="18" charset="0"/>
                </a:rPr>
                <a:t>           A                      B                        C                      D</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grpSp>
        <p:nvGrpSpPr>
          <p:cNvPr id="6" name="组合 5"/>
          <p:cNvGrpSpPr/>
          <p:nvPr/>
        </p:nvGrpSpPr>
        <p:grpSpPr>
          <a:xfrm>
            <a:off x="8071557" y="824822"/>
            <a:ext cx="1746910" cy="457900"/>
            <a:chOff x="8480182" y="1575737"/>
            <a:chExt cx="1678579" cy="520692"/>
          </a:xfrm>
        </p:grpSpPr>
        <p:sp>
          <p:nvSpPr>
            <p:cNvPr id="5" name="圆角矩形 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02" name="文本框 101"/>
          <p:cNvSpPr txBox="1"/>
          <p:nvPr/>
        </p:nvSpPr>
        <p:spPr>
          <a:xfrm>
            <a:off x="795020" y="1805940"/>
            <a:ext cx="10363835" cy="1753235"/>
          </a:xfrm>
          <a:prstGeom prst="rect">
            <a:avLst/>
          </a:prstGeom>
          <a:noFill/>
          <a:ln w="9525">
            <a:noFill/>
          </a:ln>
        </p:spPr>
        <p:txBody>
          <a:bodyPr wrap="square">
            <a:spAutoFit/>
          </a:bodyPr>
          <a:lstStyle/>
          <a:p>
            <a:pPr indent="0">
              <a:lnSpc>
                <a:spcPct val="150000"/>
              </a:lnSpc>
            </a:pP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alt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2012·</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河北</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，16</a:t>
            </a:r>
            <a:r>
              <a:rPr lang="zh-CN" alt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《人民日报》的“元旦社论”打上了鲜明的时代印记</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成为民众了解党和国家政策的风向标。下列社论发表于新中国成立初期的是（</a:t>
            </a:r>
            <a:r>
              <a:rPr lang="en-US" altLang="zh-CN" sz="2400" b="1" dirty="0" smtClean="0">
                <a:latin typeface="宋体" panose="02010600030101010101" pitchFamily="2" charset="-122"/>
                <a:ea typeface="宋体" panose="02010600030101010101" pitchFamily="2" charset="-122"/>
                <a:sym typeface="+mn-ea"/>
              </a:rPr>
              <a:t>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zh-CN" altLang="en-US" sz="2400" b="1">
              <a:latin typeface="宋体" panose="02010600030101010101" pitchFamily="2" charset="-122"/>
              <a:ea typeface="宋体" panose="02010600030101010101" pitchFamily="2" charset="-122"/>
              <a:cs typeface="宋体" panose="02010600030101010101" pitchFamily="2" charset="-122"/>
            </a:endParaRPr>
          </a:p>
        </p:txBody>
      </p:sp>
      <p:sp>
        <p:nvSpPr>
          <p:cNvPr id="2" name="文本框 1"/>
          <p:cNvSpPr txBox="1"/>
          <p:nvPr/>
        </p:nvSpPr>
        <p:spPr>
          <a:xfrm>
            <a:off x="795020" y="3856990"/>
            <a:ext cx="7840980" cy="2306955"/>
          </a:xfrm>
          <a:prstGeom prst="rect">
            <a:avLst/>
          </a:prstGeom>
          <a:noFill/>
          <a:ln w="9525">
            <a:noFill/>
          </a:ln>
        </p:spPr>
        <p:txBody>
          <a:bodyPr wrap="square">
            <a:spAutoFit/>
          </a:bodyPr>
          <a:lstStyle/>
          <a:p>
            <a:pPr indent="0">
              <a:lnSpc>
                <a:spcPct val="150000"/>
              </a:lnSpc>
            </a:pPr>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 </a:t>
            </a:r>
            <a:r>
              <a:rPr lang="zh-CN"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在伟大爱国主义旗帜下巩固我们的伟大祖国</a:t>
            </a:r>
            <a:endPar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B. </a:t>
            </a:r>
            <a:r>
              <a:rPr lang="zh-CN"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把无产阶级“文化大革命”进行到底</a:t>
            </a:r>
            <a:endPar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C. </a:t>
            </a:r>
            <a:r>
              <a:rPr lang="zh-CN"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在党的十五大精神指引下胜利前进</a:t>
            </a:r>
            <a:endPar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D. </a:t>
            </a:r>
            <a:r>
              <a:rPr lang="zh-CN"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迎接新世纪的曙光</a:t>
            </a:r>
            <a:endParaRPr lang="zh-CN" altLang="en-US" sz="2400" b="1">
              <a:latin typeface="Times New Roman" panose="02020603050405020304" pitchFamily="18" charset="0"/>
              <a:ea typeface="宋体" panose="02010600030101010101" pitchFamily="2" charset="-122"/>
              <a:cs typeface="Times New Roman" panose="02020603050405020304" pitchFamily="18" charset="0"/>
            </a:endParaRPr>
          </a:p>
        </p:txBody>
      </p:sp>
      <p:sp>
        <p:nvSpPr>
          <p:cNvPr id="8" name="矩形 7"/>
          <p:cNvSpPr/>
          <p:nvPr/>
        </p:nvSpPr>
        <p:spPr>
          <a:xfrm>
            <a:off x="1278210" y="3042832"/>
            <a:ext cx="611624" cy="460375"/>
          </a:xfrm>
          <a:prstGeom prst="rect">
            <a:avLst/>
          </a:prstGeom>
        </p:spPr>
        <p:txBody>
          <a:bodyPr wrap="square">
            <a:spAutoFit/>
          </a:bodyPr>
          <a:lstStyle/>
          <a:p>
            <a:r>
              <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A</a:t>
            </a:r>
            <a:endPar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grpSp>
        <p:nvGrpSpPr>
          <p:cNvPr id="6" name="组合 5"/>
          <p:cNvGrpSpPr/>
          <p:nvPr/>
        </p:nvGrpSpPr>
        <p:grpSpPr>
          <a:xfrm>
            <a:off x="8071557" y="824822"/>
            <a:ext cx="1746910" cy="457900"/>
            <a:chOff x="8480182" y="1575737"/>
            <a:chExt cx="1678579" cy="520692"/>
          </a:xfrm>
        </p:grpSpPr>
        <p:sp>
          <p:nvSpPr>
            <p:cNvPr id="5" name="圆角矩形 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02" name="文本框 101"/>
          <p:cNvSpPr txBox="1"/>
          <p:nvPr/>
        </p:nvSpPr>
        <p:spPr>
          <a:xfrm>
            <a:off x="572135" y="1572260"/>
            <a:ext cx="10936605" cy="1753235"/>
          </a:xfrm>
          <a:prstGeom prst="rect">
            <a:avLst/>
          </a:prstGeom>
          <a:noFill/>
          <a:ln w="9525">
            <a:noFill/>
          </a:ln>
        </p:spPr>
        <p:txBody>
          <a:bodyPr wrap="square">
            <a:spAutoFit/>
          </a:bodyPr>
          <a:lstStyle/>
          <a:p>
            <a:pPr indent="0">
              <a:lnSpc>
                <a:spcPct val="150000"/>
              </a:lnSpc>
            </a:pP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3.</a:t>
            </a:r>
            <a:r>
              <a:rPr lang="zh-CN" alt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2010·</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河北</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，22</a:t>
            </a:r>
            <a:r>
              <a:rPr lang="zh-CN" alt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我国是一个统一的多民族国家</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加强民族团结</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维护国家统一是中华民族的最高利益。左宗棠收复新疆、西藏和平解放在统一多民族国家的发展历程中具有重要地位。两者取得成功的相同原因有（</a:t>
            </a: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zh-CN" altLang="en-US" sz="2400" b="1">
              <a:latin typeface="宋体" panose="02010600030101010101" pitchFamily="2" charset="-122"/>
              <a:ea typeface="宋体" panose="02010600030101010101" pitchFamily="2" charset="-122"/>
              <a:cs typeface="宋体" panose="02010600030101010101" pitchFamily="2" charset="-122"/>
            </a:endParaRPr>
          </a:p>
        </p:txBody>
      </p:sp>
      <p:sp>
        <p:nvSpPr>
          <p:cNvPr id="2" name="文本框 1"/>
          <p:cNvSpPr txBox="1"/>
          <p:nvPr/>
        </p:nvSpPr>
        <p:spPr>
          <a:xfrm>
            <a:off x="712470" y="3378200"/>
            <a:ext cx="10459720" cy="1198880"/>
          </a:xfrm>
          <a:prstGeom prst="rect">
            <a:avLst/>
          </a:prstGeom>
          <a:noFill/>
          <a:ln w="9525">
            <a:noFill/>
          </a:ln>
        </p:spPr>
        <p:txBody>
          <a:bodyPr wrap="square">
            <a:spAutoFit/>
          </a:bodyPr>
          <a:lstStyle/>
          <a:p>
            <a:pPr indent="0">
              <a:lnSpc>
                <a:spcPct val="150000"/>
              </a:lnSpc>
            </a:pPr>
            <a:r>
              <a:rPr lang="en-US" sz="2400" b="1">
                <a:solidFill>
                  <a:srgbClr val="000000"/>
                </a:solidFill>
                <a:latin typeface="宋体" panose="02010600030101010101" pitchFamily="2" charset="-122"/>
                <a:ea typeface="宋体" panose="02010600030101010101" pitchFamily="2" charset="-122"/>
                <a:cs typeface="方正书宋_GBK" charset="0"/>
              </a:rPr>
              <a:t>①</a:t>
            </a:r>
            <a:r>
              <a:rPr lang="zh-CN" sz="2400" b="1">
                <a:solidFill>
                  <a:srgbClr val="000000"/>
                </a:solidFill>
                <a:latin typeface="宋体" panose="02010600030101010101" pitchFamily="2" charset="-122"/>
                <a:ea typeface="宋体" panose="02010600030101010101" pitchFamily="2" charset="-122"/>
                <a:cs typeface="方正书宋_GBK" charset="0"/>
              </a:rPr>
              <a:t>得到了当地各族人民的支持和拥护　</a:t>
            </a:r>
            <a:r>
              <a:rPr lang="en-US" sz="2400" b="1">
                <a:solidFill>
                  <a:srgbClr val="000000"/>
                </a:solidFill>
                <a:latin typeface="宋体" panose="02010600030101010101" pitchFamily="2" charset="-122"/>
                <a:ea typeface="宋体" panose="02010600030101010101" pitchFamily="2" charset="-122"/>
                <a:cs typeface="方正书宋_GBK" charset="0"/>
              </a:rPr>
              <a:t>②</a:t>
            </a:r>
            <a:r>
              <a:rPr lang="zh-CN" sz="2400" b="1">
                <a:solidFill>
                  <a:srgbClr val="000000"/>
                </a:solidFill>
                <a:latin typeface="宋体" panose="02010600030101010101" pitchFamily="2" charset="-122"/>
                <a:ea typeface="宋体" panose="02010600030101010101" pitchFamily="2" charset="-122"/>
                <a:cs typeface="方正书宋_GBK" charset="0"/>
              </a:rPr>
              <a:t>采取了正确的策略　</a:t>
            </a:r>
            <a:r>
              <a:rPr lang="en-US" sz="2400" b="1">
                <a:solidFill>
                  <a:srgbClr val="000000"/>
                </a:solidFill>
                <a:latin typeface="宋体" panose="02010600030101010101" pitchFamily="2" charset="-122"/>
                <a:ea typeface="宋体" panose="02010600030101010101" pitchFamily="2" charset="-122"/>
                <a:cs typeface="方正书宋_GBK" charset="0"/>
              </a:rPr>
              <a:t>③</a:t>
            </a:r>
            <a:r>
              <a:rPr lang="zh-CN" sz="2400" b="1">
                <a:solidFill>
                  <a:srgbClr val="000000"/>
                </a:solidFill>
                <a:latin typeface="宋体" panose="02010600030101010101" pitchFamily="2" charset="-122"/>
                <a:ea typeface="宋体" panose="02010600030101010101" pitchFamily="2" charset="-122"/>
                <a:cs typeface="方正书宋_GBK" charset="0"/>
              </a:rPr>
              <a:t>与当地地方政府达成了和平解放协议</a:t>
            </a:r>
            <a:r>
              <a:rPr lang="en-US" altLang="zh-CN" sz="2400" b="1">
                <a:solidFill>
                  <a:srgbClr val="000000"/>
                </a:solidFill>
                <a:latin typeface="宋体" panose="02010600030101010101" pitchFamily="2" charset="-122"/>
                <a:ea typeface="宋体" panose="02010600030101010101" pitchFamily="2" charset="-122"/>
                <a:cs typeface="方正书宋_GBK" charset="0"/>
              </a:rPr>
              <a:t>  </a:t>
            </a:r>
            <a:r>
              <a:rPr lang="en-US" sz="2400" b="1">
                <a:solidFill>
                  <a:srgbClr val="000000"/>
                </a:solidFill>
                <a:latin typeface="宋体" panose="02010600030101010101" pitchFamily="2" charset="-122"/>
                <a:ea typeface="宋体" panose="02010600030101010101" pitchFamily="2" charset="-122"/>
                <a:cs typeface="方正书宋_GBK" charset="0"/>
              </a:rPr>
              <a:t>④</a:t>
            </a:r>
            <a:r>
              <a:rPr lang="zh-CN" sz="2400" b="1">
                <a:solidFill>
                  <a:srgbClr val="000000"/>
                </a:solidFill>
                <a:latin typeface="宋体" panose="02010600030101010101" pitchFamily="2" charset="-122"/>
                <a:ea typeface="宋体" panose="02010600030101010101" pitchFamily="2" charset="-122"/>
                <a:cs typeface="方正书宋_GBK" charset="0"/>
              </a:rPr>
              <a:t>进行了充分的军事准备</a:t>
            </a:r>
            <a:endParaRPr lang="zh-CN" altLang="en-US" sz="2400" b="1">
              <a:latin typeface="宋体" panose="02010600030101010101" pitchFamily="2" charset="-122"/>
              <a:ea typeface="宋体" panose="02010600030101010101" pitchFamily="2" charset="-122"/>
            </a:endParaRPr>
          </a:p>
        </p:txBody>
      </p:sp>
      <p:sp>
        <p:nvSpPr>
          <p:cNvPr id="7" name="文本框 6"/>
          <p:cNvSpPr txBox="1"/>
          <p:nvPr/>
        </p:nvSpPr>
        <p:spPr>
          <a:xfrm>
            <a:off x="647700" y="4918075"/>
            <a:ext cx="8148955" cy="1198880"/>
          </a:xfrm>
          <a:prstGeom prst="rect">
            <a:avLst/>
          </a:prstGeom>
          <a:noFill/>
          <a:ln w="9525">
            <a:noFill/>
          </a:ln>
        </p:spPr>
        <p:txBody>
          <a:bodyPr wrap="square">
            <a:spAutoFit/>
          </a:bodyPr>
          <a:lstStyle/>
          <a:p>
            <a:pPr indent="0">
              <a:lnSpc>
                <a:spcPct val="150000"/>
              </a:lnSpc>
            </a:pPr>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 ①②③</a:t>
            </a:r>
            <a:r>
              <a:rPr lang="zh-CN"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B. ②③④      </a:t>
            </a:r>
          </a:p>
          <a:p>
            <a:pPr indent="0">
              <a:lnSpc>
                <a:spcPct val="150000"/>
              </a:lnSpc>
            </a:pPr>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C. ①②④	                    D. ①③④</a:t>
            </a:r>
            <a:endParaRPr lang="zh-CN" altLang="en-US" sz="2400" b="1">
              <a:latin typeface="Times New Roman" panose="02020603050405020304" pitchFamily="18" charset="0"/>
              <a:ea typeface="宋体" panose="02010600030101010101" pitchFamily="2" charset="-122"/>
              <a:cs typeface="Times New Roman" panose="02020603050405020304" pitchFamily="18" charset="0"/>
            </a:endParaRPr>
          </a:p>
        </p:txBody>
      </p:sp>
      <p:sp>
        <p:nvSpPr>
          <p:cNvPr id="8" name="矩形 7"/>
          <p:cNvSpPr/>
          <p:nvPr/>
        </p:nvSpPr>
        <p:spPr>
          <a:xfrm>
            <a:off x="8730570" y="2814232"/>
            <a:ext cx="611624" cy="460375"/>
          </a:xfrm>
          <a:prstGeom prst="rect">
            <a:avLst/>
          </a:prstGeom>
        </p:spPr>
        <p:txBody>
          <a:bodyPr wrap="square">
            <a:spAutoFit/>
          </a:bodyPr>
          <a:lstStyle/>
          <a:p>
            <a:r>
              <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C</a:t>
            </a:r>
            <a:endPar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grpSp>
        <p:nvGrpSpPr>
          <p:cNvPr id="6" name="组合 5"/>
          <p:cNvGrpSpPr/>
          <p:nvPr/>
        </p:nvGrpSpPr>
        <p:grpSpPr>
          <a:xfrm>
            <a:off x="8071557" y="824822"/>
            <a:ext cx="1746910" cy="457900"/>
            <a:chOff x="8480182" y="1575737"/>
            <a:chExt cx="1678579" cy="520692"/>
          </a:xfrm>
        </p:grpSpPr>
        <p:sp>
          <p:nvSpPr>
            <p:cNvPr id="5" name="圆角矩形 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5"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pSp>
        <p:nvGrpSpPr>
          <p:cNvPr id="36" name="组合 35"/>
          <p:cNvGrpSpPr/>
          <p:nvPr/>
        </p:nvGrpSpPr>
        <p:grpSpPr>
          <a:xfrm>
            <a:off x="615587" y="1698026"/>
            <a:ext cx="4248151" cy="627895"/>
            <a:chOff x="1034884" y="629878"/>
            <a:chExt cx="3561164" cy="627895"/>
          </a:xfrm>
        </p:grpSpPr>
        <p:sp>
          <p:nvSpPr>
            <p:cNvPr id="7" name="圆角矩形 6">
              <a:hlinkClick r:id=""/>
            </p:cNvPr>
            <p:cNvSpPr/>
            <p:nvPr>
              <p:custDataLst>
                <p:tags r:id="rId1"/>
              </p:custDataLst>
            </p:nvPr>
          </p:nvSpPr>
          <p:spPr>
            <a:xfrm flipH="1">
              <a:off x="2547181" y="664168"/>
              <a:ext cx="2048867" cy="580390"/>
            </a:xfrm>
            <a:prstGeom prst="snip1Rect">
              <a:avLst/>
            </a:prstGeom>
            <a:noFill/>
            <a:ln w="19050">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l" fontAlgn="auto"/>
              <a:r>
                <a:rPr lang="zh-CN" altLang="en-US" sz="28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主要人物</a:t>
              </a:r>
            </a:p>
          </p:txBody>
        </p:sp>
        <p:sp>
          <p:nvSpPr>
            <p:cNvPr id="22" name="椭圆 7"/>
            <p:cNvSpPr>
              <a:spLocks noChangeAspect="1"/>
            </p:cNvSpPr>
            <p:nvPr>
              <p:custDataLst>
                <p:tags r:id="rId2"/>
              </p:custDataLst>
            </p:nvPr>
          </p:nvSpPr>
          <p:spPr>
            <a:xfrm>
              <a:off x="1034884" y="629878"/>
              <a:ext cx="1511539"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800" b="1" dirty="0">
                  <a:solidFill>
                    <a:schemeClr val="bg1"/>
                  </a:solidFill>
                  <a:latin typeface="黑体" panose="02010609060101010101" pitchFamily="49" charset="-122"/>
                  <a:ea typeface="黑体" panose="02010609060101010101" pitchFamily="49" charset="-122"/>
                  <a:sym typeface="宋体" panose="02010600030101010101" pitchFamily="2" charset="-122"/>
                </a:rPr>
                <a:t>命题</a:t>
              </a:r>
              <a:r>
                <a:rPr lang="zh-CN" altLang="en-US" sz="28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点</a:t>
              </a:r>
              <a:r>
                <a:rPr lang="en-US" altLang="zh-CN" sz="28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2</a:t>
              </a:r>
              <a:endParaRPr lang="en-US" altLang="zh-CN" sz="2800" b="1" strike="noStrike" noProof="1" smtClean="0">
                <a:solidFill>
                  <a:schemeClr val="bg1"/>
                </a:solidFill>
                <a:latin typeface="黑体" panose="02010609060101010101" pitchFamily="49" charset="-122"/>
                <a:ea typeface="黑体" panose="02010609060101010101" pitchFamily="49" charset="-122"/>
                <a:sym typeface="宋体" panose="02010600030101010101" pitchFamily="2" charset="-122"/>
              </a:endParaRPr>
            </a:p>
          </p:txBody>
        </p:sp>
        <p:sp>
          <p:nvSpPr>
            <p:cNvPr id="32" name="圆角矩形 31"/>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endParaRPr>
            </a:p>
          </p:txBody>
        </p:sp>
      </p:grpSp>
      <p:sp>
        <p:nvSpPr>
          <p:cNvPr id="102" name="文本框 101"/>
          <p:cNvSpPr txBox="1"/>
          <p:nvPr/>
        </p:nvSpPr>
        <p:spPr>
          <a:xfrm>
            <a:off x="615315" y="2634615"/>
            <a:ext cx="10472420" cy="1753235"/>
          </a:xfrm>
          <a:prstGeom prst="rect">
            <a:avLst/>
          </a:prstGeom>
          <a:noFill/>
          <a:ln w="9525">
            <a:noFill/>
          </a:ln>
        </p:spPr>
        <p:txBody>
          <a:bodyPr wrap="square">
            <a:spAutoFit/>
          </a:bodyPr>
          <a:lstStyle/>
          <a:p>
            <a:pPr indent="0">
              <a:lnSpc>
                <a:spcPct val="150000"/>
              </a:lnSpc>
            </a:pP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4.</a:t>
            </a:r>
            <a:r>
              <a:rPr lang="zh-CN" alt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2011·</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河北</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，26</a:t>
            </a:r>
            <a:r>
              <a:rPr lang="zh-CN" alt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“宁愿自己牺牲</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决不暴露目标</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为了整体</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为了胜利</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为了中朝人民和全人类的解放事业</a:t>
            </a: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愿献出自己的一切。”履行了入党申请书中这一誓言的人物是（</a:t>
            </a:r>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zh-CN" altLang="en-US" sz="2400" b="1">
              <a:latin typeface="宋体" panose="02010600030101010101" pitchFamily="2" charset="-122"/>
              <a:ea typeface="宋体" panose="02010600030101010101" pitchFamily="2" charset="-122"/>
              <a:cs typeface="宋体" panose="02010600030101010101" pitchFamily="2" charset="-122"/>
            </a:endParaRPr>
          </a:p>
        </p:txBody>
      </p:sp>
      <p:sp>
        <p:nvSpPr>
          <p:cNvPr id="2" name="文本框 1"/>
          <p:cNvSpPr txBox="1"/>
          <p:nvPr/>
        </p:nvSpPr>
        <p:spPr>
          <a:xfrm>
            <a:off x="831215" y="4819650"/>
            <a:ext cx="6817360" cy="1198880"/>
          </a:xfrm>
          <a:prstGeom prst="rect">
            <a:avLst/>
          </a:prstGeom>
          <a:noFill/>
          <a:ln w="9525">
            <a:noFill/>
          </a:ln>
        </p:spPr>
        <p:txBody>
          <a:bodyPr wrap="square">
            <a:spAutoFit/>
          </a:bodyPr>
          <a:lstStyle/>
          <a:p>
            <a:pPr indent="0">
              <a:lnSpc>
                <a:spcPct val="150000"/>
              </a:lnSpc>
            </a:pPr>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 </a:t>
            </a:r>
            <a:r>
              <a:rPr lang="zh-CN"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聂耳</a:t>
            </a:r>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	                   B. </a:t>
            </a:r>
            <a:r>
              <a:rPr lang="zh-CN"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冼星海</a:t>
            </a:r>
            <a:endPar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C. </a:t>
            </a:r>
            <a:r>
              <a:rPr lang="zh-CN"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邱少云</a:t>
            </a:r>
            <a:r>
              <a:rPr 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	                   D. </a:t>
            </a:r>
            <a:r>
              <a:rPr lang="zh-CN"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王进喜</a:t>
            </a:r>
            <a:endParaRPr lang="zh-CN" altLang="en-US" sz="2400" b="1">
              <a:latin typeface="Times New Roman" panose="02020603050405020304" pitchFamily="18" charset="0"/>
              <a:ea typeface="宋体" panose="02010600030101010101" pitchFamily="2" charset="-122"/>
              <a:cs typeface="Times New Roman" panose="02020603050405020304" pitchFamily="18" charset="0"/>
            </a:endParaRPr>
          </a:p>
        </p:txBody>
      </p:sp>
      <p:sp>
        <p:nvSpPr>
          <p:cNvPr id="8" name="矩形 7"/>
          <p:cNvSpPr/>
          <p:nvPr/>
        </p:nvSpPr>
        <p:spPr>
          <a:xfrm>
            <a:off x="4793570" y="3871507"/>
            <a:ext cx="611624" cy="460375"/>
          </a:xfrm>
          <a:prstGeom prst="rect">
            <a:avLst/>
          </a:prstGeom>
        </p:spPr>
        <p:txBody>
          <a:bodyPr wrap="square">
            <a:spAutoFit/>
          </a:bodyPr>
          <a:lstStyle/>
          <a:p>
            <a:r>
              <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C</a:t>
            </a:r>
            <a:endParaRPr lang="en-US" altLang="zh-CN" sz="2400" b="1" noProof="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5940425" y="2479680"/>
            <a:ext cx="351790" cy="2549060"/>
            <a:chOff x="11056" y="1761"/>
            <a:chExt cx="554" cy="4014"/>
          </a:xfrm>
        </p:grpSpPr>
        <p:grpSp>
          <p:nvGrpSpPr>
            <p:cNvPr id="2" name="组合 1"/>
            <p:cNvGrpSpPr/>
            <p:nvPr/>
          </p:nvGrpSpPr>
          <p:grpSpPr>
            <a:xfrm>
              <a:off x="11056" y="1761"/>
              <a:ext cx="552" cy="2365"/>
              <a:chOff x="6385743" y="2576511"/>
              <a:chExt cx="350520" cy="1444964"/>
            </a:xfrm>
          </p:grpSpPr>
          <p:sp>
            <p:nvSpPr>
              <p:cNvPr id="10" name="椭圆 9"/>
              <p:cNvSpPr/>
              <p:nvPr/>
            </p:nvSpPr>
            <p:spPr>
              <a:xfrm>
                <a:off x="6385743" y="2576511"/>
                <a:ext cx="350520" cy="370840"/>
              </a:xfrm>
              <a:prstGeom prst="ellipse">
                <a:avLst/>
              </a:prstGeom>
              <a:solidFill>
                <a:srgbClr val="FAB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1" name="椭圆 20"/>
              <p:cNvSpPr/>
              <p:nvPr/>
            </p:nvSpPr>
            <p:spPr>
              <a:xfrm>
                <a:off x="6385743" y="3660795"/>
                <a:ext cx="350520" cy="360680"/>
              </a:xfrm>
              <a:prstGeom prst="ellipse">
                <a:avLst/>
              </a:prstGeom>
              <a:solidFill>
                <a:srgbClr val="FAB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sp>
          <p:nvSpPr>
            <p:cNvPr id="9" name="椭圆 8"/>
            <p:cNvSpPr/>
            <p:nvPr/>
          </p:nvSpPr>
          <p:spPr>
            <a:xfrm>
              <a:off x="11058" y="5185"/>
              <a:ext cx="552" cy="590"/>
            </a:xfrm>
            <a:prstGeom prst="ellipse">
              <a:avLst/>
            </a:prstGeom>
            <a:solidFill>
              <a:srgbClr val="FAB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sp>
        <p:nvSpPr>
          <p:cNvPr id="3" name="圆角矩形 2"/>
          <p:cNvSpPr/>
          <p:nvPr/>
        </p:nvSpPr>
        <p:spPr>
          <a:xfrm>
            <a:off x="1124133" y="2157324"/>
            <a:ext cx="3360089" cy="3221549"/>
          </a:xfrm>
          <a:prstGeom prst="roundRect">
            <a:avLst>
              <a:gd name="adj" fmla="val 4007"/>
            </a:avLst>
          </a:prstGeom>
          <a:solidFill>
            <a:schemeClr val="bg1">
              <a:lumMod val="95000"/>
            </a:schemeClr>
          </a:solidFill>
          <a:ln>
            <a:noFill/>
          </a:ln>
          <a:effectLst>
            <a:outerShdw blurRad="50800" dist="50800" dir="5400000" algn="ctr" rotWithShape="0">
              <a:srgbClr val="000000">
                <a:alpha val="15652"/>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5" name="文本框 4"/>
          <p:cNvSpPr txBox="1"/>
          <p:nvPr/>
        </p:nvSpPr>
        <p:spPr>
          <a:xfrm>
            <a:off x="1518898" y="2957815"/>
            <a:ext cx="2849714" cy="1445260"/>
          </a:xfrm>
          <a:prstGeom prst="rect">
            <a:avLst/>
          </a:prstGeom>
          <a:noFill/>
        </p:spPr>
        <p:txBody>
          <a:bodyPr wrap="square" rtlCol="0">
            <a:spAutoFit/>
          </a:bodyPr>
          <a:lstStyle/>
          <a:p>
            <a:r>
              <a:rPr lang="zh-CN" altLang="en-US"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rPr>
              <a:t>数据透视  </a:t>
            </a:r>
            <a:endParaRPr lang="en-US" altLang="zh-CN"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endParaRPr>
          </a:p>
          <a:p>
            <a:r>
              <a:rPr lang="zh-CN" altLang="en-US"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rPr>
              <a:t>知识清单</a:t>
            </a:r>
          </a:p>
        </p:txBody>
      </p:sp>
      <p:sp>
        <p:nvSpPr>
          <p:cNvPr id="4" name="圆角矩形 3"/>
          <p:cNvSpPr/>
          <p:nvPr/>
        </p:nvSpPr>
        <p:spPr>
          <a:xfrm>
            <a:off x="4428681" y="1642717"/>
            <a:ext cx="286756" cy="4851699"/>
          </a:xfrm>
          <a:prstGeom prst="roundRect">
            <a:avLst>
              <a:gd name="adj" fmla="val 0"/>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 name="三角形 7"/>
          <p:cNvSpPr/>
          <p:nvPr/>
        </p:nvSpPr>
        <p:spPr>
          <a:xfrm>
            <a:off x="4211749" y="1117978"/>
            <a:ext cx="720619" cy="621223"/>
          </a:xfrm>
          <a:prstGeom prst="triangl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7" name="组合 6"/>
          <p:cNvGrpSpPr/>
          <p:nvPr/>
        </p:nvGrpSpPr>
        <p:grpSpPr>
          <a:xfrm>
            <a:off x="4791710" y="2455545"/>
            <a:ext cx="6885940" cy="2970529"/>
            <a:chOff x="7238" y="4021"/>
            <a:chExt cx="11727" cy="4678"/>
          </a:xfrm>
        </p:grpSpPr>
        <p:grpSp>
          <p:nvGrpSpPr>
            <p:cNvPr id="16" name="组合 15"/>
            <p:cNvGrpSpPr/>
            <p:nvPr/>
          </p:nvGrpSpPr>
          <p:grpSpPr>
            <a:xfrm>
              <a:off x="7238" y="4021"/>
              <a:ext cx="11727" cy="4678"/>
              <a:chOff x="3266299" y="1664728"/>
              <a:chExt cx="7446914" cy="2970730"/>
            </a:xfrm>
          </p:grpSpPr>
          <p:sp>
            <p:nvSpPr>
              <p:cNvPr id="18" name="文本框 2">
                <a:hlinkClick r:id="rId2" action="ppaction://hlinksldjump"/>
              </p:cNvPr>
              <p:cNvSpPr txBox="1"/>
              <p:nvPr/>
            </p:nvSpPr>
            <p:spPr>
              <a:xfrm>
                <a:off x="3270109" y="1664728"/>
                <a:ext cx="7139558" cy="830001"/>
              </a:xfrm>
              <a:prstGeom prst="rect">
                <a:avLst/>
              </a:prstGeom>
              <a:noFill/>
              <a:ln w="9525">
                <a:noFill/>
              </a:ln>
            </p:spPr>
            <p:txBody>
              <a:bodyPr wrap="square" anchor="t">
                <a:spAutoFit/>
              </a:bodyPr>
              <a:lstStyle/>
              <a:p>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  考点 </a:t>
                </a:r>
                <a:r>
                  <a:rPr lang="en-US" altLang="zh-CN" sz="2400" b="1" dirty="0">
                    <a:solidFill>
                      <a:schemeClr val="bg1"/>
                    </a:solidFill>
                    <a:latin typeface="黑体" panose="02010609060101010101" pitchFamily="49" charset="-122"/>
                    <a:ea typeface="黑体" panose="02010609060101010101" pitchFamily="49" charset="-122"/>
                    <a:sym typeface="宋体" panose="02010600030101010101" pitchFamily="2" charset="-122"/>
                  </a:rPr>
                  <a:t>一</a:t>
                </a:r>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  第一届中国人民政治协商会议、</a:t>
                </a:r>
              </a:p>
              <a:p>
                <a:r>
                  <a:rPr lang="en-US" altLang="zh-CN" sz="2400" b="1" dirty="0" smtClean="0">
                    <a:latin typeface="黑体" panose="02010609060101010101" pitchFamily="49" charset="-122"/>
                    <a:ea typeface="黑体" panose="02010609060101010101" pitchFamily="49" charset="-122"/>
                    <a:sym typeface="宋体" panose="02010600030101010101" pitchFamily="2" charset="-122"/>
                  </a:rPr>
                  <a:t>           </a:t>
                </a:r>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开国大典</a:t>
                </a:r>
              </a:p>
            </p:txBody>
          </p:sp>
          <p:sp>
            <p:nvSpPr>
              <p:cNvPr id="23" name="文本框 2">
                <a:hlinkClick r:id="rId3" action="ppaction://hlinksldjump"/>
              </p:cNvPr>
              <p:cNvSpPr txBox="1"/>
              <p:nvPr/>
            </p:nvSpPr>
            <p:spPr>
              <a:xfrm>
                <a:off x="3266299" y="3805457"/>
                <a:ext cx="7446914" cy="830001"/>
              </a:xfrm>
              <a:prstGeom prst="rect">
                <a:avLst/>
              </a:prstGeom>
              <a:noFill/>
              <a:ln w="9525">
                <a:noFill/>
              </a:ln>
            </p:spPr>
            <p:txBody>
              <a:bodyPr wrap="square" anchor="t">
                <a:spAutoFit/>
              </a:bodyPr>
              <a:lstStyle/>
              <a:p>
                <a:pPr lvl="0"/>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  考点 </a:t>
                </a:r>
                <a:r>
                  <a:rPr lang="zh-CN" altLang="en-US" sz="24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三</a:t>
                </a:r>
                <a:r>
                  <a:rPr lang="zh-CN" altLang="en-US" sz="2400" b="1" dirty="0">
                    <a:solidFill>
                      <a:schemeClr val="bg1"/>
                    </a:solidFill>
                    <a:latin typeface="黑体" panose="02010609060101010101" pitchFamily="49" charset="-122"/>
                    <a:ea typeface="黑体" panose="02010609060101010101" pitchFamily="49" charset="-122"/>
                    <a:sym typeface="宋体" panose="02010600030101010101" pitchFamily="2" charset="-122"/>
                  </a:rPr>
                  <a:t>  </a:t>
                </a:r>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土地改革、《中华人民共和国</a:t>
                </a:r>
              </a:p>
              <a:p>
                <a:pPr lvl="0"/>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 </a:t>
                </a:r>
                <a:r>
                  <a:rPr lang="en-US" altLang="zh-CN" sz="2400" b="1" dirty="0" smtClean="0">
                    <a:latin typeface="黑体" panose="02010609060101010101" pitchFamily="49" charset="-122"/>
                    <a:ea typeface="黑体" panose="02010609060101010101" pitchFamily="49" charset="-122"/>
                    <a:sym typeface="宋体" panose="02010600030101010101" pitchFamily="2" charset="-122"/>
                  </a:rPr>
                  <a:t>          </a:t>
                </a:r>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土地改革法》</a:t>
                </a:r>
              </a:p>
            </p:txBody>
          </p:sp>
        </p:grpSp>
        <p:sp>
          <p:nvSpPr>
            <p:cNvPr id="6" name="文本框 2">
              <a:hlinkClick r:id="rId4" action="ppaction://hlinksldjump"/>
            </p:cNvPr>
            <p:cNvSpPr txBox="1"/>
            <p:nvPr/>
          </p:nvSpPr>
          <p:spPr>
            <a:xfrm>
              <a:off x="7244" y="5739"/>
              <a:ext cx="11243" cy="1307"/>
            </a:xfrm>
            <a:prstGeom prst="rect">
              <a:avLst/>
            </a:prstGeom>
            <a:noFill/>
            <a:ln w="9525">
              <a:noFill/>
            </a:ln>
          </p:spPr>
          <p:txBody>
            <a:bodyPr wrap="square" anchor="t">
              <a:spAutoFit/>
            </a:bodyPr>
            <a:lstStyle/>
            <a:p>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  考点 </a:t>
              </a:r>
              <a:r>
                <a:rPr lang="zh-CN" altLang="en-US" sz="24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二</a:t>
              </a:r>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  抗美援朝战争，彭德怀、黄继光</a:t>
              </a:r>
            </a:p>
            <a:p>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 </a:t>
              </a:r>
              <a:r>
                <a:rPr lang="en-US" altLang="zh-CN" sz="2400" b="1" dirty="0" smtClean="0">
                  <a:latin typeface="黑体" panose="02010609060101010101" pitchFamily="49" charset="-122"/>
                  <a:ea typeface="黑体" panose="02010609060101010101" pitchFamily="49" charset="-122"/>
                  <a:sym typeface="宋体" panose="02010600030101010101" pitchFamily="2" charset="-122"/>
                </a:rPr>
                <a:t>          </a:t>
              </a:r>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与邱少云</a:t>
              </a:r>
            </a:p>
          </p:txBody>
        </p:sp>
      </p:grpSp>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0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0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0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0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0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5.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26.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27.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28.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29.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0.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31.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32.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33.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34.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35.xml><?xml version="1.0" encoding="utf-8"?>
<p:tagLst xmlns:a="http://schemas.openxmlformats.org/drawingml/2006/main" xmlns:r="http://schemas.openxmlformats.org/officeDocument/2006/relationships" xmlns:p="http://schemas.openxmlformats.org/presentationml/2006/main">
  <p:tag name="KSO_WM_UNIT_TABLE_BEAUTIFY" val="smartTable{3b251ffd-221f-472c-ac51-11e10286023a}"/>
  <p:tag name="TABLE_ENDDRAG_ORIGIN_RECT" val="806*219"/>
  <p:tag name="TABLE_ENDDRAG_RECT" val="81*205*806*219"/>
</p:tagLst>
</file>

<file path=ppt/tags/tag136.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37.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38.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39.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0.xml><?xml version="1.0" encoding="utf-8"?>
<p:tagLst xmlns:a="http://schemas.openxmlformats.org/drawingml/2006/main" xmlns:r="http://schemas.openxmlformats.org/officeDocument/2006/relationships" xmlns:p="http://schemas.openxmlformats.org/presentationml/2006/main">
  <p:tag name="KSO_WM_UNIT_TABLE_BEAUTIFY" val="smartTable{e69f290d-6da5-4f1c-a9a7-2058595b735c}"/>
  <p:tag name="TABLE_ENDDRAG_ORIGIN_RECT" val="825*949"/>
  <p:tag name="TABLE_ENDDRAG_RECT" val="51*129*825*949"/>
</p:tagLst>
</file>

<file path=ppt/tags/tag141.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42.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43.xml><?xml version="1.0" encoding="utf-8"?>
<p:tagLst xmlns:a="http://schemas.openxmlformats.org/drawingml/2006/main" xmlns:r="http://schemas.openxmlformats.org/officeDocument/2006/relationships" xmlns:p="http://schemas.openxmlformats.org/presentationml/2006/main">
  <p:tag name="KSO_WM_UNIT_TABLE_BEAUTIFY" val="smartTable{e69f290d-6da5-4f1c-a9a7-2058595b735c}"/>
  <p:tag name="TABLE_ENDDRAG_ORIGIN_RECT" val="825*949"/>
  <p:tag name="TABLE_ENDDRAG_RECT" val="51*129*825*949"/>
</p:tagLst>
</file>

<file path=ppt/tags/tag144.xml><?xml version="1.0" encoding="utf-8"?>
<p:tagLst xmlns:a="http://schemas.openxmlformats.org/drawingml/2006/main" xmlns:r="http://schemas.openxmlformats.org/officeDocument/2006/relationships" xmlns:p="http://schemas.openxmlformats.org/presentationml/2006/main">
  <p:tag name="KSO_WM_UNIT_TABLE_BEAUTIFY" val="smartTable{077b3c03-f478-4781-9cdd-b734a0e06778}"/>
  <p:tag name="TABLE_ENDDRAG_ORIGIN_RECT" val="824*607"/>
  <p:tag name="TABLE_ENDDRAG_RECT" val="72*132*824*607"/>
</p:tagLst>
</file>

<file path=ppt/tags/tag145.xml><?xml version="1.0" encoding="utf-8"?>
<p:tagLst xmlns:a="http://schemas.openxmlformats.org/drawingml/2006/main" xmlns:r="http://schemas.openxmlformats.org/officeDocument/2006/relationships" xmlns:p="http://schemas.openxmlformats.org/presentationml/2006/main">
  <p:tag name="KSO_WM_UNIT_TABLE_BEAUTIFY" val="smartTable{c7ba953c-7ffc-44f8-b02f-334b147f0732}"/>
</p:tagLst>
</file>

<file path=ppt/tags/tag146.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47.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48.xml><?xml version="1.0" encoding="utf-8"?>
<p:tagLst xmlns:a="http://schemas.openxmlformats.org/drawingml/2006/main" xmlns:r="http://schemas.openxmlformats.org/officeDocument/2006/relationships" xmlns:p="http://schemas.openxmlformats.org/presentationml/2006/main">
  <p:tag name="KSO_WM_UNIT_TABLE_BEAUTIFY" val="smartTable{bccee3b2-1b13-402e-ad32-0647187b5225}"/>
  <p:tag name="TABLE_ENDDRAG_ORIGIN_RECT" val="838*1007"/>
  <p:tag name="TABLE_ENDDRAG_RECT" val="64*128*838*1007"/>
</p:tagLst>
</file>

<file path=ppt/tags/tag149.xml><?xml version="1.0" encoding="utf-8"?>
<p:tagLst xmlns:a="http://schemas.openxmlformats.org/drawingml/2006/main" xmlns:r="http://schemas.openxmlformats.org/officeDocument/2006/relationships" xmlns:p="http://schemas.openxmlformats.org/presentationml/2006/main">
  <p:tag name="KSO_WM_UNIT_TABLE_BEAUTIFY" val="smartTable{bccee3b2-1b13-402e-ad32-0647187b5225}"/>
  <p:tag name="TABLE_ENDDRAG_ORIGIN_RECT" val="838*1007"/>
  <p:tag name="TABLE_ENDDRAG_RECT" val="64*128*838*1007"/>
</p:tagLst>
</file>

<file path=ppt/tags/tag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50.xml><?xml version="1.0" encoding="utf-8"?>
<p:tagLst xmlns:a="http://schemas.openxmlformats.org/drawingml/2006/main" xmlns:r="http://schemas.openxmlformats.org/officeDocument/2006/relationships" xmlns:p="http://schemas.openxmlformats.org/presentationml/2006/main">
  <p:tag name="KSO_WM_UNIT_TABLE_BEAUTIFY" val="smartTable{f3d1173c-12b0-4445-8737-29f39f4dedff}"/>
  <p:tag name="TABLE_ENDDRAG_ORIGIN_RECT" val="812*521"/>
  <p:tag name="TABLE_ENDDRAG_RECT" val="59*132*812*521"/>
</p:tagLst>
</file>

<file path=ppt/tags/tag151.xml><?xml version="1.0" encoding="utf-8"?>
<p:tagLst xmlns:a="http://schemas.openxmlformats.org/drawingml/2006/main" xmlns:r="http://schemas.openxmlformats.org/officeDocument/2006/relationships" xmlns:p="http://schemas.openxmlformats.org/presentationml/2006/main">
  <p:tag name="KSO_WM_UNIT_TABLE_BEAUTIFY" val="smartTable{0f2dd229-8d66-4232-b8fb-abe5eaae1e15}"/>
</p:tagLst>
</file>

<file path=ppt/tags/tag152.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53.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54.xml><?xml version="1.0" encoding="utf-8"?>
<p:tagLst xmlns:a="http://schemas.openxmlformats.org/drawingml/2006/main" xmlns:r="http://schemas.openxmlformats.org/officeDocument/2006/relationships" xmlns:p="http://schemas.openxmlformats.org/presentationml/2006/main">
  <p:tag name="KSO_WM_UNIT_TABLE_BEAUTIFY" val="smartTable{a31ad05a-9916-4eae-87be-24e774192744}"/>
  <p:tag name="TABLE_ENDDRAG_ORIGIN_RECT" val="834*921"/>
  <p:tag name="TABLE_ENDDRAG_RECT" val="60*128*834*921"/>
</p:tagLst>
</file>

<file path=ppt/tags/tag155.xml><?xml version="1.0" encoding="utf-8"?>
<p:tagLst xmlns:a="http://schemas.openxmlformats.org/drawingml/2006/main" xmlns:r="http://schemas.openxmlformats.org/officeDocument/2006/relationships" xmlns:p="http://schemas.openxmlformats.org/presentationml/2006/main">
  <p:tag name="KSO_WM_UNIT_TABLE_BEAUTIFY" val="smartTable{8a53d362-52e7-472a-8624-0a079d621190}"/>
</p:tagLst>
</file>

<file path=ppt/tags/tag156.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57.xml><?xml version="1.0" encoding="utf-8"?>
<p:tagLst xmlns:a="http://schemas.openxmlformats.org/drawingml/2006/main" xmlns:r="http://schemas.openxmlformats.org/officeDocument/2006/relationships" xmlns:p="http://schemas.openxmlformats.org/presentationml/2006/main">
  <p:tag name="KSO_WM_UNIT_TABLE_BEAUTIFY" val="smartTable{6043f230-6a24-4eab-94fe-6f7150bd73d5}"/>
  <p:tag name="TABLE_ENDDRAG_ORIGIN_RECT" val="843*402"/>
  <p:tag name="TABLE_ENDDRAG_RECT" val="53*176*843*403"/>
</p:tagLst>
</file>

<file path=ppt/tags/tag158.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59.xml><?xml version="1.0" encoding="utf-8"?>
<p:tagLst xmlns:a="http://schemas.openxmlformats.org/drawingml/2006/main" xmlns:r="http://schemas.openxmlformats.org/officeDocument/2006/relationships" xmlns:p="http://schemas.openxmlformats.org/presentationml/2006/main">
  <p:tag name="KSO_WM_UNIT_TABLE_BEAUTIFY" val="smartTable{ee0ea8d4-2a98-41ce-9c0d-6d0f04d7d1fe}"/>
  <p:tag name="TABLE_ENDDRAG_ORIGIN_RECT" val="863*387"/>
  <p:tag name="TABLE_ENDDRAG_RECT" val="52*142*863*387"/>
</p:tagLst>
</file>

<file path=ppt/tags/tag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0.xml><?xml version="1.0" encoding="utf-8"?>
<p:tagLst xmlns:a="http://schemas.openxmlformats.org/drawingml/2006/main" xmlns:r="http://schemas.openxmlformats.org/officeDocument/2006/relationships" xmlns:p="http://schemas.openxmlformats.org/presentationml/2006/main">
  <p:tag name="KSO_WM_UNIT_TABLE_BEAUTIFY" val="smartTable{ee0ea8d4-2a98-41ce-9c0d-6d0f04d7d1fe}"/>
  <p:tag name="TABLE_ENDDRAG_ORIGIN_RECT" val="863*387"/>
  <p:tag name="TABLE_ENDDRAG_RECT" val="52*142*863*387"/>
</p:tagLst>
</file>

<file path=ppt/tags/tag161.xml><?xml version="1.0" encoding="utf-8"?>
<p:tagLst xmlns:a="http://schemas.openxmlformats.org/drawingml/2006/main" xmlns:r="http://schemas.openxmlformats.org/officeDocument/2006/relationships" xmlns:p="http://schemas.openxmlformats.org/presentationml/2006/main">
  <p:tag name="KSO_WM_UNIT_TABLE_BEAUTIFY" val="smartTable{1049e86c-1dfc-48a6-a8bc-70e08f126c3a}"/>
  <p:tag name="TABLE_ENDDRAG_ORIGIN_RECT" val="817*614"/>
  <p:tag name="TABLE_ENDDRAG_RECT" val="57*136*817*614"/>
</p:tagLst>
</file>

<file path=ppt/tags/tag162.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63.xml><?xml version="1.0" encoding="utf-8"?>
<p:tagLst xmlns:a="http://schemas.openxmlformats.org/drawingml/2006/main" xmlns:r="http://schemas.openxmlformats.org/officeDocument/2006/relationships" xmlns:p="http://schemas.openxmlformats.org/presentationml/2006/main">
  <p:tag name="KSO_WM_UNIT_TABLE_BEAUTIFY" val="smartTable{1049e86c-1dfc-48a6-a8bc-70e08f126c3a}"/>
  <p:tag name="TABLE_ENDDRAG_ORIGIN_RECT" val="817*614"/>
  <p:tag name="TABLE_ENDDRAG_RECT" val="57*136*817*614"/>
</p:tagLst>
</file>

<file path=ppt/tags/tag164.xml><?xml version="1.0" encoding="utf-8"?>
<p:tagLst xmlns:a="http://schemas.openxmlformats.org/drawingml/2006/main" xmlns:r="http://schemas.openxmlformats.org/officeDocument/2006/relationships" xmlns:p="http://schemas.openxmlformats.org/presentationml/2006/main">
  <p:tag name="KSO_WM_UNIT_TABLE_BEAUTIFY" val="smartTable{41af8324-3493-4034-bdff-d9896e01965b}"/>
  <p:tag name="TABLE_ENDDRAG_ORIGIN_RECT" val="841*422"/>
  <p:tag name="TABLE_ENDDRAG_RECT" val="59*124*841*422"/>
</p:tagLst>
</file>

<file path=ppt/tags/tag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3.xml><?xml version="1.0" encoding="utf-8"?>
<p:tagLst xmlns:a="http://schemas.openxmlformats.org/drawingml/2006/main" xmlns:r="http://schemas.openxmlformats.org/officeDocument/2006/relationships"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9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2_自定义设计方案">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1_自定义设计方案">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4.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5.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6.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7.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TotalTime>
  <Words>1348</Words>
  <Application>WPS 演示</Application>
  <PresentationFormat>自定义</PresentationFormat>
  <Paragraphs>300</Paragraphs>
  <Slides>28</Slides>
  <Notes>7</Notes>
  <HiddenSlides>0</HiddenSlides>
  <MMClips>0</MMClips>
  <ScaleCrop>false</ScaleCrop>
  <HeadingPairs>
    <vt:vector size="4" baseType="variant">
      <vt:variant>
        <vt:lpstr>主题</vt:lpstr>
      </vt:variant>
      <vt:variant>
        <vt:i4>5</vt:i4>
      </vt:variant>
      <vt:variant>
        <vt:lpstr>幻灯片标题</vt:lpstr>
      </vt:variant>
      <vt:variant>
        <vt:i4>28</vt:i4>
      </vt:variant>
    </vt:vector>
  </HeadingPairs>
  <TitlesOfParts>
    <vt:vector size="33" baseType="lpstr">
      <vt:lpstr>Office 主题​​</vt:lpstr>
      <vt:lpstr>2_自定义设计方案</vt:lpstr>
      <vt:lpstr>1_自定义设计方案</vt:lpstr>
      <vt:lpstr>自定义设计方案</vt:lpstr>
      <vt:lpstr>1_Office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lrsff</dc:creator>
  <cp:lastModifiedBy>dell</cp:lastModifiedBy>
  <cp:revision>1768</cp:revision>
  <dcterms:created xsi:type="dcterms:W3CDTF">2020-07-19T08:35:00Z</dcterms:created>
  <dcterms:modified xsi:type="dcterms:W3CDTF">2022-02-25T16:20:45Z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CE4189C4DC9C48268151C015EEBC8F8A</vt:lpwstr>
  </property>
  <property fmtid="{D5CDD505-2E9C-101B-9397-08002B2CF9AE}" pid="3" name="KSOProductBuildVer">
    <vt:lpwstr>2052-11.1.0.11045</vt:lpwstr>
  </property>
</Properties>
</file>