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59" r:id="rId16"/>
    <p:sldId id="269" r:id="rId17"/>
    <p:sldId id="315" r:id="rId18"/>
    <p:sldId id="324" r:id="rId19"/>
    <p:sldId id="264" r:id="rId20"/>
    <p:sldId id="335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第九单元　资产阶级民主革命与中华民国的建立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21292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五、袁世凯窃取革命果实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在北京就任中华民国临时大总统。临时政府迁往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90215" y="2991220"/>
            <a:ext cx="121519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90215" y="3448172"/>
            <a:ext cx="12151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36583" y="355177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36583" y="402951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03664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六、北洋政府的统治与军阀割据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宋教仁遇刺身亡。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发生后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遭到国内舆论的谴责。他决定以武力镇压国民党。孙中山和黄兴等号召南方各省起来反袁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。二次革命很快被袁世凯镇压下去。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6060" y="2939265"/>
            <a:ext cx="12093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6060" y="3416999"/>
            <a:ext cx="12093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32826" y="3521156"/>
            <a:ext cx="16261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32826" y="3998890"/>
            <a:ext cx="16261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524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袁世凯复辟帝制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袁世凯强迫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选举他为正式大总统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随即解散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废除《中华民国临时约法》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颁布《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中华民国约法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改责任内阁制为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总统制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修改总统选举法。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袁世凯接受日本旨在灭亡中国的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二十一条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的大部分内容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以换取日本的支持。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(4)1915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袁世凯下令以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中华帝国洪宪元年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准备在元旦举行登基大典。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58802" y="11832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58802" y="16505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14129" y="1183201"/>
            <a:ext cx="12210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14129" y="1650544"/>
            <a:ext cx="12210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10457" y="17754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10457" y="22428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63832" y="2357374"/>
            <a:ext cx="24433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63832" y="2824717"/>
            <a:ext cx="24433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8263" y="2949656"/>
            <a:ext cx="11945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8263" y="3416999"/>
            <a:ext cx="1194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31734" y="3551151"/>
            <a:ext cx="16424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31734" y="4008103"/>
            <a:ext cx="16424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09773" y="468493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09773" y="51522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18529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护国战争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袁世凯的复辟活动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令举国哗然。孙中山发表《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讨袁檄文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号召维护共和制度。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蔡锷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李烈钧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唐继尧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在云南宣告独立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组织护国军北上讨袁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护国战争爆发。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袁世凯被迫宣布取消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月在绝望中死去。护国战争结束。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6838" y="2471674"/>
            <a:ext cx="16327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6838" y="2939017"/>
            <a:ext cx="1632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40639" y="2471674"/>
            <a:ext cx="8189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40638" y="2939017"/>
            <a:ext cx="8189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45984" y="2471674"/>
            <a:ext cx="12554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45983" y="2939017"/>
            <a:ext cx="12554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1587" y="3053565"/>
            <a:ext cx="12121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1587" y="3531299"/>
            <a:ext cx="12121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85128" y="36458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85128" y="41131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1772"/>
            <a:ext cx="33486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军阀割据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纷争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611503"/>
              </p:ext>
            </p:extLst>
          </p:nvPr>
        </p:nvGraphicFramePr>
        <p:xfrm>
          <a:off x="692150" y="1271512"/>
          <a:ext cx="10807700" cy="5085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37245" imgH="1805567" progId="Word.Document.12">
                  <p:embed/>
                </p:oleObj>
              </mc:Choice>
              <mc:Fallback>
                <p:oleObj name="文档" r:id="rId3" imgW="3837245" imgH="18055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271512"/>
                        <a:ext cx="10807700" cy="5085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11866" y="1994385"/>
            <a:ext cx="1117937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23888" y="1994385"/>
            <a:ext cx="785222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11866" y="2915786"/>
            <a:ext cx="133009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11866" y="3803834"/>
            <a:ext cx="133009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11866" y="4429081"/>
            <a:ext cx="133009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11866" y="5048872"/>
            <a:ext cx="133009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31206" y="4688000"/>
            <a:ext cx="165442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724272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25694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全面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评价辛亥革命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40667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辛亥革命推翻了清王朝的反动统治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结束了我国两千多年的君主专制制度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开创了完全意义上的近代民族民主革命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极大推动了中华民族的思想解放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打开了中国进步潮流的闸门。同时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也使中国的社会习俗发生了巨大变化。但是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辛亥革命没有完成反帝反封建的历史任务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没有改变中国半殖民地半封建社会的性质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革命果实最终被北洋军阀首领袁世凯窃取了。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9148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皇帝倒了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辫子割了。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少年瞿秋白用这八个字概括了辛亥革命的历史功绩。下面关于辛亥革命历史功绩的叙述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推翻了两千多年的君主专制制度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建立了资产阶级共和国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推动了中华民族的思想解放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改变了中国的社会性质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580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可知辛亥革命推翻了清王朝的统治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建立了中华民国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结束了我国两千多年的君主专制制度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推动了中华民族的思想解放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三项的叙述均正确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不符合题意。辛亥革命以后中国仍然是半殖民地半封建社会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社会性质并没有发生改变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项叙述错误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袁世凯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复辟帝制失败的原因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808338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尽管袁世凯掌握着全国政权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但他出卖国家民族利益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违背民主共和潮流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必然遭到全国人民的反对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这是袁世凯复辟帝制失败的根本原因。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辛亥革命摧毁了中国两千多年的君主专制制度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建立了民主共和国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推动了中华民族的思想解放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复辟帝制的倒行逆施行为没有长期生存的思想基础。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北洋军阀内部的离心。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孙中山、蔡锷、梁启超等人都反对袁世凯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发动全国规模的护国战争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各省纷纷独立。袁世凯众叛亲离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被迫取消帝制。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6843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袁世凯接受日本旨在灭亡中国的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二十一条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的大部分内容的原因是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日本支持他实行民主共和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日本武力威胁他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为实现自己的皇帝梦而寻求支援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想借日本之手彻底镇压国民党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可知为实现皇帝梦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袁世凯甚至不惜牺牲国家主权和民族利益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接受日本旨在灭亡中国的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二十一条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的大部分内容。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3694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一、革命著作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辛丑条约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》签订后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国内革命情绪日趋高涨。资产阶级革命思想得到迅速传播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章炳麟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的《驳康有为论革命书》、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邹容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的《革命军》、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陈天华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的《猛回头》和《警世钟》等宣传民族民主革命的著作。这些著作号召人们起来推翻清政府的统治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民主共和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74980" y="2004083"/>
            <a:ext cx="16271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74980" y="2471426"/>
            <a:ext cx="16271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72065" y="2585974"/>
            <a:ext cx="12417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72065" y="3053317"/>
            <a:ext cx="12417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00165" y="3158165"/>
            <a:ext cx="8365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0165" y="3625508"/>
            <a:ext cx="8365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95419" y="3158165"/>
            <a:ext cx="13249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95419" y="3625508"/>
            <a:ext cx="13249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5837" y="4342729"/>
            <a:ext cx="16158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5837" y="4799681"/>
            <a:ext cx="16158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947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二、革命先行者孙中山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1.1894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孙中山上书李鸿章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变法自强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等多项改革建议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遭到拒绝。他开始认识到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只有推翻清政府的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专制统治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才能拯救中国。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2.1894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孙中山在檀香山联合华侨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兴中会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振兴中华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的宗旨。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3.1895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孙中山准备在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发动武装起义。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起义消息泄露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陆皓东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等人被捕牺牲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起义失败。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55031" y="1494929"/>
            <a:ext cx="16320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55031" y="1962272"/>
            <a:ext cx="16320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39956" y="2076820"/>
            <a:ext cx="16158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39956" y="2544163"/>
            <a:ext cx="16158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98163" y="3250993"/>
            <a:ext cx="12137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98163" y="3718336"/>
            <a:ext cx="1213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38445" y="4414774"/>
            <a:ext cx="7825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38444" y="4882117"/>
            <a:ext cx="7825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13887" y="4996664"/>
            <a:ext cx="12015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13887" y="5474398"/>
            <a:ext cx="12015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87958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4.1905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孙中山联合兴中会、华兴会等革命团体的成员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在日本东京成立了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中国同盟会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。这是第一个全国规模的、统一的资产阶级革命政党。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孙中山在《民报》发刊词中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将同盟会的政治纲领阐发为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三大主义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三民主义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三民主义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成为孙中山领导资产阶级革命的指导思想。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35547" y="2149556"/>
            <a:ext cx="20938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35547" y="2616899"/>
            <a:ext cx="20938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6277" y="3905620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6277" y="4372963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32795" y="3905620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2795" y="4372963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48532" y="3905620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48532" y="4372963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92132" y="3905620"/>
            <a:ext cx="18404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92132" y="4372963"/>
            <a:ext cx="18404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6056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三、辛亥革命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武装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起义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284708"/>
              </p:ext>
            </p:extLst>
          </p:nvPr>
        </p:nvGraphicFramePr>
        <p:xfrm>
          <a:off x="692150" y="1633848"/>
          <a:ext cx="10807700" cy="5085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837245" imgH="1805567" progId="Word.Document.12">
                  <p:embed/>
                </p:oleObj>
              </mc:Choice>
              <mc:Fallback>
                <p:oleObj name="文档" r:id="rId3" imgW="3837245" imgH="18055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33848"/>
                        <a:ext cx="10807700" cy="5085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35160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历史功绩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辛亥革命推翻了清王朝的反动统治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宣告了中国两千多年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君主专制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制度的终结。它开创了完全意义上的近代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民族民主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极大推动了中华民族的思想解放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打开了中国进步潮流的闸门。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8660" y="2689883"/>
            <a:ext cx="16005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8660" y="3157226"/>
            <a:ext cx="16005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7333" y="3276661"/>
            <a:ext cx="16005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7333" y="3744004"/>
            <a:ext cx="16005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864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四、创建中华民国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宣誓就职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中华民国临时政府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年为民国元年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改用公历。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孙中山以临时大总统名义颁布了由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参议院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制定的《中华民国临时约法》。这是中国历史上第一部具有资产阶级共和国宪法性质的重要文件。它肯定了资产阶级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民主共和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民主自由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是辛亥革命的重要成果。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9039" y="18170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9039" y="22843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55694" y="1817046"/>
            <a:ext cx="13560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55694" y="2284389"/>
            <a:ext cx="1356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6451" y="2409328"/>
            <a:ext cx="20198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451" y="2876671"/>
            <a:ext cx="20198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3053" y="2409328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3444" y="2866280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7502" y="3590098"/>
            <a:ext cx="12353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7503" y="4057441"/>
            <a:ext cx="12353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6704" y="4751263"/>
            <a:ext cx="160994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6706" y="5218606"/>
            <a:ext cx="160994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66155" y="4751263"/>
            <a:ext cx="16260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6157" y="5218606"/>
            <a:ext cx="16260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3" grpId="0" animBg="1"/>
      <p:bldP spid="16" grpId="0" animBg="1"/>
      <p:bldP spid="19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343</TotalTime>
  <Words>1029</Words>
  <Application>Microsoft Office PowerPoint</Application>
  <PresentationFormat>宽屏</PresentationFormat>
  <Paragraphs>59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42</cp:revision>
  <dcterms:created xsi:type="dcterms:W3CDTF">2020-12-05T02:41:23Z</dcterms:created>
  <dcterms:modified xsi:type="dcterms:W3CDTF">2021-01-12T03:07:05Z</dcterms:modified>
</cp:coreProperties>
</file>