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1" r:id="rId6"/>
    <p:sldId id="275" r:id="rId7"/>
    <p:sldId id="279" r:id="rId8"/>
    <p:sldId id="278" r:id="rId9"/>
    <p:sldId id="277" r:id="rId10"/>
    <p:sldId id="281" r:id="rId11"/>
    <p:sldId id="285" r:id="rId12"/>
    <p:sldId id="284" r:id="rId13"/>
    <p:sldId id="283" r:id="rId14"/>
    <p:sldId id="282" r:id="rId15"/>
    <p:sldId id="259" r:id="rId16"/>
    <p:sldId id="335" r:id="rId17"/>
    <p:sldId id="336" r:id="rId18"/>
    <p:sldId id="337"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1/13/2021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7.doc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__8.docx"/><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1.emf"/></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__10.docx"/><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12.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13.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291992"/>
            <a:ext cx="10807700" cy="2585323"/>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第二板块　专题综合</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突破</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4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专题四　近现代世界政治格局的演变</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097420"/>
            <a:ext cx="7301999"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三、第二次世界大战后的世界政治</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格局</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401068300"/>
              </p:ext>
            </p:extLst>
          </p:nvPr>
        </p:nvGraphicFramePr>
        <p:xfrm>
          <a:off x="692150" y="1867278"/>
          <a:ext cx="10807700" cy="3813862"/>
        </p:xfrm>
        <a:graphic>
          <a:graphicData uri="http://schemas.openxmlformats.org/presentationml/2006/ole">
            <mc:AlternateContent xmlns:mc="http://schemas.openxmlformats.org/markup-compatibility/2006">
              <mc:Choice xmlns:v="urn:schemas-microsoft-com:vml" Requires="v">
                <p:oleObj spid="_x0000_s7173" name="文档" r:id="rId3" imgW="3826154" imgH="1350188" progId="Word.Document.12">
                  <p:embed/>
                </p:oleObj>
              </mc:Choice>
              <mc:Fallback>
                <p:oleObj name="文档" r:id="rId3" imgW="3826154" imgH="1350188" progId="Word.Document.12">
                  <p:embed/>
                  <p:pic>
                    <p:nvPicPr>
                      <p:cNvPr id="0" name=""/>
                      <p:cNvPicPr/>
                      <p:nvPr/>
                    </p:nvPicPr>
                    <p:blipFill>
                      <a:blip r:embed="rId4"/>
                      <a:stretch>
                        <a:fillRect/>
                      </a:stretch>
                    </p:blipFill>
                    <p:spPr>
                      <a:xfrm>
                        <a:off x="692150" y="1867278"/>
                        <a:ext cx="10807700" cy="3813862"/>
                      </a:xfrm>
                      <a:prstGeom prst="rect">
                        <a:avLst/>
                      </a:prstGeom>
                    </p:spPr>
                  </p:pic>
                </p:oleObj>
              </mc:Fallback>
            </mc:AlternateContent>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4475378" y="4384294"/>
            <a:ext cx="764497"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5654843" y="4384294"/>
            <a:ext cx="716056"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204701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06242563"/>
              </p:ext>
            </p:extLst>
          </p:nvPr>
        </p:nvGraphicFramePr>
        <p:xfrm>
          <a:off x="692150" y="235198"/>
          <a:ext cx="10807700" cy="6703950"/>
        </p:xfrm>
        <a:graphic>
          <a:graphicData uri="http://schemas.openxmlformats.org/presentationml/2006/ole">
            <mc:AlternateContent xmlns:mc="http://schemas.openxmlformats.org/markup-compatibility/2006">
              <mc:Choice xmlns:v="urn:schemas-microsoft-com:vml" Requires="v">
                <p:oleObj spid="_x0000_s8197" name="文档" r:id="rId3" imgW="3826154" imgH="2373340" progId="Word.Document.12">
                  <p:embed/>
                </p:oleObj>
              </mc:Choice>
              <mc:Fallback>
                <p:oleObj name="文档" r:id="rId3" imgW="3826154" imgH="2373340" progId="Word.Document.12">
                  <p:embed/>
                  <p:pic>
                    <p:nvPicPr>
                      <p:cNvPr id="0" name=""/>
                      <p:cNvPicPr/>
                      <p:nvPr/>
                    </p:nvPicPr>
                    <p:blipFill>
                      <a:blip r:embed="rId4"/>
                      <a:stretch>
                        <a:fillRect/>
                      </a:stretch>
                    </p:blipFill>
                    <p:spPr>
                      <a:xfrm>
                        <a:off x="692150" y="235198"/>
                        <a:ext cx="10807700" cy="6703950"/>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6142283" y="338448"/>
            <a:ext cx="1882081" cy="402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991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468839168"/>
              </p:ext>
            </p:extLst>
          </p:nvPr>
        </p:nvGraphicFramePr>
        <p:xfrm>
          <a:off x="692150" y="496890"/>
          <a:ext cx="10807700" cy="6118220"/>
        </p:xfrm>
        <a:graphic>
          <a:graphicData uri="http://schemas.openxmlformats.org/presentationml/2006/ole">
            <mc:AlternateContent xmlns:mc="http://schemas.openxmlformats.org/markup-compatibility/2006">
              <mc:Choice xmlns:v="urn:schemas-microsoft-com:vml" Requires="v">
                <p:oleObj spid="_x0000_s9221" name="文档" r:id="rId3" imgW="3826154" imgH="2165979" progId="Word.Document.12">
                  <p:embed/>
                </p:oleObj>
              </mc:Choice>
              <mc:Fallback>
                <p:oleObj name="文档" r:id="rId3" imgW="3826154" imgH="2165979" progId="Word.Document.12">
                  <p:embed/>
                  <p:pic>
                    <p:nvPicPr>
                      <p:cNvPr id="0" name=""/>
                      <p:cNvPicPr/>
                      <p:nvPr/>
                    </p:nvPicPr>
                    <p:blipFill>
                      <a:blip r:embed="rId4"/>
                      <a:stretch>
                        <a:fillRect/>
                      </a:stretch>
                    </p:blipFill>
                    <p:spPr>
                      <a:xfrm>
                        <a:off x="692150" y="496890"/>
                        <a:ext cx="10807700" cy="6118220"/>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9883642" y="4696681"/>
            <a:ext cx="1165117"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8A90BD6A-DAC1-4175-BADE-A70FD2E31095}"/>
              </a:ext>
            </a:extLst>
          </p:cNvPr>
          <p:cNvSpPr/>
          <p:nvPr/>
        </p:nvSpPr>
        <p:spPr>
          <a:xfrm>
            <a:off x="3711443" y="5274444"/>
            <a:ext cx="1165117"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724006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72831"/>
            <a:ext cx="4830168"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四、当今世界的政治</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格局</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79438555"/>
              </p:ext>
            </p:extLst>
          </p:nvPr>
        </p:nvGraphicFramePr>
        <p:xfrm>
          <a:off x="692150" y="1000085"/>
          <a:ext cx="10807700" cy="5569032"/>
        </p:xfrm>
        <a:graphic>
          <a:graphicData uri="http://schemas.openxmlformats.org/presentationml/2006/ole">
            <mc:AlternateContent xmlns:mc="http://schemas.openxmlformats.org/markup-compatibility/2006">
              <mc:Choice xmlns:v="urn:schemas-microsoft-com:vml" Requires="v">
                <p:oleObj spid="_x0000_s10245" name="文档" r:id="rId3" imgW="3826154" imgH="1971555" progId="Word.Document.12">
                  <p:embed/>
                </p:oleObj>
              </mc:Choice>
              <mc:Fallback>
                <p:oleObj name="文档" r:id="rId3" imgW="3826154" imgH="1971555" progId="Word.Document.12">
                  <p:embed/>
                  <p:pic>
                    <p:nvPicPr>
                      <p:cNvPr id="0" name=""/>
                      <p:cNvPicPr/>
                      <p:nvPr/>
                    </p:nvPicPr>
                    <p:blipFill>
                      <a:blip r:embed="rId4"/>
                      <a:stretch>
                        <a:fillRect/>
                      </a:stretch>
                    </p:blipFill>
                    <p:spPr>
                      <a:xfrm>
                        <a:off x="692150" y="1000085"/>
                        <a:ext cx="10807700" cy="5569032"/>
                      </a:xfrm>
                      <a:prstGeom prst="rect">
                        <a:avLst/>
                      </a:prstGeom>
                    </p:spPr>
                  </p:pic>
                </p:oleObj>
              </mc:Fallback>
            </mc:AlternateContent>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4337602" y="2857491"/>
            <a:ext cx="2252953"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76191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2743594640"/>
              </p:ext>
            </p:extLst>
          </p:nvPr>
        </p:nvGraphicFramePr>
        <p:xfrm>
          <a:off x="692150" y="255980"/>
          <a:ext cx="10807700" cy="6703950"/>
        </p:xfrm>
        <a:graphic>
          <a:graphicData uri="http://schemas.openxmlformats.org/presentationml/2006/ole">
            <mc:AlternateContent xmlns:mc="http://schemas.openxmlformats.org/markup-compatibility/2006">
              <mc:Choice xmlns:v="urn:schemas-microsoft-com:vml" Requires="v">
                <p:oleObj spid="_x0000_s11269" name="文档" r:id="rId3" imgW="3826154" imgH="2373340" progId="Word.Document.12">
                  <p:embed/>
                </p:oleObj>
              </mc:Choice>
              <mc:Fallback>
                <p:oleObj name="文档" r:id="rId3" imgW="3826154" imgH="2373340" progId="Word.Document.12">
                  <p:embed/>
                  <p:pic>
                    <p:nvPicPr>
                      <p:cNvPr id="0" name=""/>
                      <p:cNvPicPr/>
                      <p:nvPr/>
                    </p:nvPicPr>
                    <p:blipFill>
                      <a:blip r:embed="rId4"/>
                      <a:stretch>
                        <a:fillRect/>
                      </a:stretch>
                    </p:blipFill>
                    <p:spPr>
                      <a:xfrm>
                        <a:off x="692150" y="255980"/>
                        <a:ext cx="10807700" cy="6703950"/>
                      </a:xfrm>
                      <a:prstGeom prst="rect">
                        <a:avLst/>
                      </a:prstGeom>
                    </p:spPr>
                  </p:pic>
                </p:oleObj>
              </mc:Fallback>
            </mc:AlternateContent>
          </a:graphicData>
        </a:graphic>
      </p:graphicFrame>
    </p:spTree>
    <p:extLst>
      <p:ext uri="{BB962C8B-B14F-4D97-AF65-F5344CB8AC3E}">
        <p14:creationId xmlns:p14="http://schemas.microsoft.com/office/powerpoint/2010/main" val="149292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热点考向例析</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56159"/>
            <a:ext cx="10807700" cy="594508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某同学学习了下列历史事件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其共同主题是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杜鲁门主义　</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马歇尔计划　</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建立北约　</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成立华约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两极格局的形成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霸权主义的推行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多极化趋势的加强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区域集团化的加快</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杜鲁门主义和马歇尔计划以及建立北约都是美国实行冷战政策的表现。为了应对美国的冷战政策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苏联采取了针锋相对的措施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建立了华约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两极格局形成。故选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1905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arn(inVertical)">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barn(inVertical)">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09352"/>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观察下面的结构示意图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你认为在</a:t>
            </a:r>
            <a:r>
              <a:rPr lang="zh-CN" altLang="zh-CN" sz="3200" b="1" dirty="0">
                <a:solidFill>
                  <a:srgbClr val="000000"/>
                </a:solidFill>
                <a:latin typeface="NEU-BZ-S92"/>
                <a:ea typeface="宋体" panose="02010600030101010101" pitchFamily="2" charset="-122"/>
                <a:cs typeface="宋体" panose="02010600030101010101" pitchFamily="2" charset="-122"/>
              </a:rPr>
              <a:t>①②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两处应分别填入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DLZR51.eps" descr="id:2147489766;FounderCES"/>
          <p:cNvPicPr>
            <a:picLocks noChangeAspect="1"/>
          </p:cNvPicPr>
          <p:nvPr/>
        </p:nvPicPr>
        <p:blipFill>
          <a:blip r:embed="rId2"/>
          <a:stretch>
            <a:fillRect/>
          </a:stretch>
        </p:blipFill>
        <p:spPr>
          <a:xfrm>
            <a:off x="692150" y="1602355"/>
            <a:ext cx="10807700" cy="2130292"/>
          </a:xfrm>
          <a:prstGeom prst="rect">
            <a:avLst/>
          </a:prstGeom>
        </p:spPr>
      </p:pic>
      <p:sp>
        <p:nvSpPr>
          <p:cNvPr id="5" name="矩形 4"/>
          <p:cNvSpPr>
            <a:spLocks noChangeAspect="1"/>
          </p:cNvSpPr>
          <p:nvPr/>
        </p:nvSpPr>
        <p:spPr>
          <a:xfrm>
            <a:off x="692150" y="3797302"/>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《巴黎和约》、多极化趋势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《九国公约》、全球化趋势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《慕尼黑协定》、全球化趋势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《九国公约》、多极化趋势</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54352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844087"/>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第一次世界大战后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通过巴黎和会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签订《凡尔赛条约》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和华盛顿会议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签订《九国公约》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形成了凡尔赛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华盛顿体系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第二次世界大战后形成美苏对峙的两极格局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苏联解体后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两极格局结束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世界格局向多极化方向发展。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6752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专题知识整合</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热点考向例析</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专题知识整合</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72623"/>
            <a:ext cx="10700365"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一、第一次世界大战前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以欧洲为中心的资本主义世界</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形成</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30323137"/>
              </p:ext>
            </p:extLst>
          </p:nvPr>
        </p:nvGraphicFramePr>
        <p:xfrm>
          <a:off x="692150" y="1707842"/>
          <a:ext cx="10807700" cy="4357490"/>
        </p:xfrm>
        <a:graphic>
          <a:graphicData uri="http://schemas.openxmlformats.org/presentationml/2006/ole">
            <mc:AlternateContent xmlns:mc="http://schemas.openxmlformats.org/markup-compatibility/2006">
              <mc:Choice xmlns:v="urn:schemas-microsoft-com:vml" Requires="v">
                <p:oleObj spid="_x0000_s1029" name="文档" r:id="rId3" imgW="3837245" imgH="1547115" progId="Word.Document.12">
                  <p:embed/>
                </p:oleObj>
              </mc:Choice>
              <mc:Fallback>
                <p:oleObj name="文档" r:id="rId3" imgW="3837245" imgH="1547115" progId="Word.Document.12">
                  <p:embed/>
                  <p:pic>
                    <p:nvPicPr>
                      <p:cNvPr id="0" name=""/>
                      <p:cNvPicPr/>
                      <p:nvPr/>
                    </p:nvPicPr>
                    <p:blipFill>
                      <a:blip r:embed="rId4"/>
                      <a:stretch>
                        <a:fillRect/>
                      </a:stretch>
                    </p:blipFill>
                    <p:spPr>
                      <a:xfrm>
                        <a:off x="692150" y="1707842"/>
                        <a:ext cx="10807700" cy="4357490"/>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9979111" y="3564072"/>
            <a:ext cx="1119653"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343489910"/>
              </p:ext>
            </p:extLst>
          </p:nvPr>
        </p:nvGraphicFramePr>
        <p:xfrm>
          <a:off x="692150" y="1979476"/>
          <a:ext cx="10807700" cy="3153047"/>
        </p:xfrm>
        <a:graphic>
          <a:graphicData uri="http://schemas.openxmlformats.org/presentationml/2006/ole">
            <mc:AlternateContent xmlns:mc="http://schemas.openxmlformats.org/markup-compatibility/2006">
              <mc:Choice xmlns:v="urn:schemas-microsoft-com:vml" Requires="v">
                <p:oleObj spid="_x0000_s2053" name="文档" r:id="rId3" imgW="3837245" imgH="1119481" progId="Word.Document.12">
                  <p:embed/>
                </p:oleObj>
              </mc:Choice>
              <mc:Fallback>
                <p:oleObj name="文档" r:id="rId3" imgW="3837245" imgH="1119481" progId="Word.Document.12">
                  <p:embed/>
                  <p:pic>
                    <p:nvPicPr>
                      <p:cNvPr id="0" name=""/>
                      <p:cNvPicPr/>
                      <p:nvPr/>
                    </p:nvPicPr>
                    <p:blipFill>
                      <a:blip r:embed="rId4"/>
                      <a:stretch>
                        <a:fillRect/>
                      </a:stretch>
                    </p:blipFill>
                    <p:spPr>
                      <a:xfrm>
                        <a:off x="692150" y="1979476"/>
                        <a:ext cx="10807700" cy="3153047"/>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xmlns="" id="{8A90BD6A-DAC1-4175-BADE-A70FD2E31095}"/>
              </a:ext>
            </a:extLst>
          </p:cNvPr>
          <p:cNvSpPr/>
          <p:nvPr/>
        </p:nvSpPr>
        <p:spPr>
          <a:xfrm>
            <a:off x="4099590" y="2126978"/>
            <a:ext cx="1490258" cy="365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6519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463828263"/>
              </p:ext>
            </p:extLst>
          </p:nvPr>
        </p:nvGraphicFramePr>
        <p:xfrm>
          <a:off x="692150" y="1103012"/>
          <a:ext cx="10807700" cy="4905977"/>
        </p:xfrm>
        <a:graphic>
          <a:graphicData uri="http://schemas.openxmlformats.org/presentationml/2006/ole">
            <mc:AlternateContent xmlns:mc="http://schemas.openxmlformats.org/markup-compatibility/2006">
              <mc:Choice xmlns:v="urn:schemas-microsoft-com:vml" Requires="v">
                <p:oleObj spid="_x0000_s3077" name="文档" r:id="rId3" imgW="3837245" imgH="1741854" progId="Word.Document.12">
                  <p:embed/>
                </p:oleObj>
              </mc:Choice>
              <mc:Fallback>
                <p:oleObj name="文档" r:id="rId3" imgW="3837245" imgH="1741854" progId="Word.Document.12">
                  <p:embed/>
                  <p:pic>
                    <p:nvPicPr>
                      <p:cNvPr id="0" name=""/>
                      <p:cNvPicPr/>
                      <p:nvPr/>
                    </p:nvPicPr>
                    <p:blipFill>
                      <a:blip r:embed="rId4"/>
                      <a:stretch>
                        <a:fillRect/>
                      </a:stretch>
                    </p:blipFill>
                    <p:spPr>
                      <a:xfrm>
                        <a:off x="692150" y="1103012"/>
                        <a:ext cx="10807700" cy="4905977"/>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xmlns="" id="{8A90BD6A-DAC1-4175-BADE-A70FD2E31095}"/>
              </a:ext>
            </a:extLst>
          </p:cNvPr>
          <p:cNvSpPr/>
          <p:nvPr/>
        </p:nvSpPr>
        <p:spPr>
          <a:xfrm>
            <a:off x="6912435" y="2919836"/>
            <a:ext cx="1505559"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xmlns="" id="{8A90BD6A-DAC1-4175-BADE-A70FD2E31095}"/>
              </a:ext>
            </a:extLst>
          </p:cNvPr>
          <p:cNvSpPr/>
          <p:nvPr/>
        </p:nvSpPr>
        <p:spPr>
          <a:xfrm>
            <a:off x="3165760" y="3507990"/>
            <a:ext cx="1475893"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8A90BD6A-DAC1-4175-BADE-A70FD2E31095}"/>
              </a:ext>
            </a:extLst>
          </p:cNvPr>
          <p:cNvSpPr/>
          <p:nvPr/>
        </p:nvSpPr>
        <p:spPr>
          <a:xfrm>
            <a:off x="8818415" y="4084746"/>
            <a:ext cx="2362203"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1409697" y="4661841"/>
            <a:ext cx="2362203"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05121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30437"/>
            <a:ext cx="7301999"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二、第一次世界大战后的世界政治</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格局</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51740769"/>
              </p:ext>
            </p:extLst>
          </p:nvPr>
        </p:nvGraphicFramePr>
        <p:xfrm>
          <a:off x="692150" y="946108"/>
          <a:ext cx="10807700" cy="6009035"/>
        </p:xfrm>
        <a:graphic>
          <a:graphicData uri="http://schemas.openxmlformats.org/presentationml/2006/ole">
            <mc:AlternateContent xmlns:mc="http://schemas.openxmlformats.org/markup-compatibility/2006">
              <mc:Choice xmlns:v="urn:schemas-microsoft-com:vml" Requires="v">
                <p:oleObj spid="_x0000_s4101" name="文档" r:id="rId3" imgW="3837245" imgH="2133492" progId="Word.Document.12">
                  <p:embed/>
                </p:oleObj>
              </mc:Choice>
              <mc:Fallback>
                <p:oleObj name="文档" r:id="rId3" imgW="3837245" imgH="2133492" progId="Word.Document.12">
                  <p:embed/>
                  <p:pic>
                    <p:nvPicPr>
                      <p:cNvPr id="0" name=""/>
                      <p:cNvPicPr/>
                      <p:nvPr/>
                    </p:nvPicPr>
                    <p:blipFill>
                      <a:blip r:embed="rId4"/>
                      <a:stretch>
                        <a:fillRect/>
                      </a:stretch>
                    </p:blipFill>
                    <p:spPr>
                      <a:xfrm>
                        <a:off x="692150" y="946108"/>
                        <a:ext cx="10807700" cy="6009035"/>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9262138" y="1267681"/>
            <a:ext cx="1492453"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8A90BD6A-DAC1-4175-BADE-A70FD2E31095}"/>
              </a:ext>
            </a:extLst>
          </p:cNvPr>
          <p:cNvSpPr/>
          <p:nvPr/>
        </p:nvSpPr>
        <p:spPr>
          <a:xfrm>
            <a:off x="6522478" y="2431463"/>
            <a:ext cx="1862986"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4651110" y="4190113"/>
            <a:ext cx="1494836"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0277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421140205"/>
              </p:ext>
            </p:extLst>
          </p:nvPr>
        </p:nvGraphicFramePr>
        <p:xfrm>
          <a:off x="692150" y="547647"/>
          <a:ext cx="10807700" cy="6016706"/>
        </p:xfrm>
        <a:graphic>
          <a:graphicData uri="http://schemas.openxmlformats.org/presentationml/2006/ole">
            <mc:AlternateContent xmlns:mc="http://schemas.openxmlformats.org/markup-compatibility/2006">
              <mc:Choice xmlns:v="urn:schemas-microsoft-com:vml" Requires="v">
                <p:oleObj spid="_x0000_s5125" name="文档" r:id="rId3" imgW="3826154" imgH="2130041" progId="Word.Document.12">
                  <p:embed/>
                </p:oleObj>
              </mc:Choice>
              <mc:Fallback>
                <p:oleObj name="文档" r:id="rId3" imgW="3826154" imgH="2130041" progId="Word.Document.12">
                  <p:embed/>
                  <p:pic>
                    <p:nvPicPr>
                      <p:cNvPr id="0" name=""/>
                      <p:cNvPicPr/>
                      <p:nvPr/>
                    </p:nvPicPr>
                    <p:blipFill>
                      <a:blip r:embed="rId4"/>
                      <a:stretch>
                        <a:fillRect/>
                      </a:stretch>
                    </p:blipFill>
                    <p:spPr>
                      <a:xfrm>
                        <a:off x="692150" y="547647"/>
                        <a:ext cx="10807700" cy="6016706"/>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10249275" y="689971"/>
            <a:ext cx="837826" cy="365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8A90BD6A-DAC1-4175-BADE-A70FD2E31095}"/>
              </a:ext>
            </a:extLst>
          </p:cNvPr>
          <p:cNvSpPr/>
          <p:nvPr/>
        </p:nvSpPr>
        <p:spPr>
          <a:xfrm>
            <a:off x="2227493" y="1205347"/>
            <a:ext cx="2739362" cy="432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7876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663325146"/>
              </p:ext>
            </p:extLst>
          </p:nvPr>
        </p:nvGraphicFramePr>
        <p:xfrm>
          <a:off x="692150" y="547647"/>
          <a:ext cx="10807700" cy="6016706"/>
        </p:xfrm>
        <a:graphic>
          <a:graphicData uri="http://schemas.openxmlformats.org/presentationml/2006/ole">
            <mc:AlternateContent xmlns:mc="http://schemas.openxmlformats.org/markup-compatibility/2006">
              <mc:Choice xmlns:v="urn:schemas-microsoft-com:vml" Requires="v">
                <p:oleObj spid="_x0000_s6149" name="文档" r:id="rId3" imgW="3826154" imgH="2130041" progId="Word.Document.12">
                  <p:embed/>
                </p:oleObj>
              </mc:Choice>
              <mc:Fallback>
                <p:oleObj name="文档" r:id="rId3" imgW="3826154" imgH="2130041" progId="Word.Document.12">
                  <p:embed/>
                  <p:pic>
                    <p:nvPicPr>
                      <p:cNvPr id="0" name=""/>
                      <p:cNvPicPr/>
                      <p:nvPr/>
                    </p:nvPicPr>
                    <p:blipFill>
                      <a:blip r:embed="rId4"/>
                      <a:stretch>
                        <a:fillRect/>
                      </a:stretch>
                    </p:blipFill>
                    <p:spPr>
                      <a:xfrm>
                        <a:off x="692150" y="547647"/>
                        <a:ext cx="10807700" cy="6016706"/>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2635770" y="3504045"/>
            <a:ext cx="1486388" cy="442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6730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437</TotalTime>
  <Words>183</Words>
  <Application>Microsoft Office PowerPoint</Application>
  <PresentationFormat>宽屏</PresentationFormat>
  <Paragraphs>27</Paragraphs>
  <Slides>19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19</vt:i4>
      </vt:variant>
    </vt:vector>
  </HeadingPairs>
  <TitlesOfParts>
    <vt:vector size="34"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40</cp:revision>
  <dcterms:created xsi:type="dcterms:W3CDTF">2020-12-05T02:41:23Z</dcterms:created>
  <dcterms:modified xsi:type="dcterms:W3CDTF">2021-01-13T01:34:57Z</dcterms:modified>
</cp:coreProperties>
</file>